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256" r:id="rId5"/>
    <p:sldId id="305" r:id="rId6"/>
    <p:sldId id="257" r:id="rId7"/>
    <p:sldId id="258" r:id="rId8"/>
    <p:sldId id="259" r:id="rId9"/>
    <p:sldId id="260" r:id="rId10"/>
    <p:sldId id="261" r:id="rId11"/>
    <p:sldId id="315" r:id="rId12"/>
    <p:sldId id="316" r:id="rId13"/>
    <p:sldId id="262" r:id="rId14"/>
    <p:sldId id="263" r:id="rId15"/>
    <p:sldId id="264" r:id="rId16"/>
    <p:sldId id="304" r:id="rId17"/>
    <p:sldId id="266" r:id="rId18"/>
    <p:sldId id="265" r:id="rId19"/>
    <p:sldId id="306" r:id="rId20"/>
    <p:sldId id="307" r:id="rId21"/>
    <p:sldId id="268" r:id="rId22"/>
    <p:sldId id="267" r:id="rId23"/>
    <p:sldId id="317" r:id="rId24"/>
    <p:sldId id="269" r:id="rId25"/>
    <p:sldId id="270" r:id="rId26"/>
    <p:sldId id="276" r:id="rId27"/>
    <p:sldId id="296" r:id="rId28"/>
    <p:sldId id="297" r:id="rId29"/>
    <p:sldId id="295" r:id="rId30"/>
    <p:sldId id="271" r:id="rId31"/>
    <p:sldId id="309" r:id="rId32"/>
    <p:sldId id="312" r:id="rId33"/>
    <p:sldId id="310" r:id="rId34"/>
    <p:sldId id="314" r:id="rId35"/>
    <p:sldId id="272" r:id="rId36"/>
    <p:sldId id="273" r:id="rId37"/>
    <p:sldId id="274" r:id="rId38"/>
    <p:sldId id="275" r:id="rId39"/>
    <p:sldId id="313" r:id="rId40"/>
    <p:sldId id="277" r:id="rId41"/>
    <p:sldId id="318" r:id="rId42"/>
    <p:sldId id="278" r:id="rId43"/>
    <p:sldId id="279" r:id="rId44"/>
    <p:sldId id="280" r:id="rId45"/>
    <p:sldId id="298" r:id="rId46"/>
    <p:sldId id="299" r:id="rId47"/>
    <p:sldId id="300" r:id="rId48"/>
    <p:sldId id="301" r:id="rId49"/>
    <p:sldId id="281" r:id="rId50"/>
    <p:sldId id="282" r:id="rId51"/>
    <p:sldId id="292" r:id="rId52"/>
    <p:sldId id="302" r:id="rId53"/>
    <p:sldId id="303" r:id="rId54"/>
    <p:sldId id="308" r:id="rId55"/>
    <p:sldId id="283" r:id="rId56"/>
    <p:sldId id="284" r:id="rId57"/>
    <p:sldId id="285" r:id="rId58"/>
    <p:sldId id="293" r:id="rId59"/>
    <p:sldId id="286" r:id="rId60"/>
    <p:sldId id="287" r:id="rId61"/>
    <p:sldId id="294" r:id="rId62"/>
    <p:sldId id="311" r:id="rId63"/>
    <p:sldId id="288" r:id="rId64"/>
    <p:sldId id="289" r:id="rId65"/>
    <p:sldId id="290" r:id="rId66"/>
    <p:sldId id="291" r:id="rId6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16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2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/>
              <a:t>grond samenstelling</a:t>
            </a:r>
          </a:p>
        </c:rich>
      </c:tx>
      <c:layout>
        <c:manualLayout>
          <c:xMode val="edge"/>
          <c:yMode val="edge"/>
          <c:x val="0.28853046594982079"/>
          <c:y val="2.1164021164021163E-2"/>
        </c:manualLayout>
      </c:layout>
      <c:overlay val="0"/>
      <c:spPr>
        <a:noFill/>
        <a:ln w="3326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63799283154122"/>
          <c:y val="0.22222222222222221"/>
          <c:w val="0.47670250896057348"/>
          <c:h val="0.7037037037037037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663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FF"/>
              </a:solidFill>
              <a:ln w="166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ACE-4FC6-B1EB-CDC7E57DB346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66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ACE-4FC6-B1EB-CDC7E57DB346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166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ACE-4FC6-B1EB-CDC7E57DB346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ln w="166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ACE-4FC6-B1EB-CDC7E57DB346}"/>
              </c:ext>
            </c:extLst>
          </c:dPt>
          <c:cat>
            <c:strRef>
              <c:f>Blad1!$A$11:$A$14</c:f>
              <c:strCache>
                <c:ptCount val="4"/>
                <c:pt idx="0">
                  <c:v>lucht</c:v>
                </c:pt>
                <c:pt idx="1">
                  <c:v>os</c:v>
                </c:pt>
                <c:pt idx="2">
                  <c:v>vaste delen</c:v>
                </c:pt>
                <c:pt idx="3">
                  <c:v>water</c:v>
                </c:pt>
              </c:strCache>
            </c:strRef>
          </c:cat>
          <c:val>
            <c:numRef>
              <c:f>Blad1!$B$11:$B$14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45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E-4FC6-B1EB-CDC7E57DB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3267">
          <a:noFill/>
        </a:ln>
      </c:spPr>
    </c:plotArea>
    <c:legend>
      <c:legendPos val="r"/>
      <c:layout>
        <c:manualLayout>
          <c:xMode val="edge"/>
          <c:yMode val="edge"/>
          <c:x val="0.72580645161290325"/>
          <c:y val="0.15608465608465608"/>
          <c:w val="0.27419354838709675"/>
          <c:h val="0.6693121693121693"/>
        </c:manualLayout>
      </c:layout>
      <c:overlay val="0"/>
      <c:spPr>
        <a:solidFill>
          <a:srgbClr val="FFFFFF"/>
        </a:solidFill>
        <a:ln w="4158">
          <a:solidFill>
            <a:srgbClr val="000000"/>
          </a:solidFill>
          <a:prstDash val="solid"/>
        </a:ln>
      </c:spPr>
      <c:txPr>
        <a:bodyPr/>
        <a:lstStyle/>
        <a:p>
          <a:pPr>
            <a:defRPr sz="2168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FFFFFF"/>
    </a:solidFill>
    <a:ln w="4158">
      <a:solidFill>
        <a:srgbClr val="000000"/>
      </a:solidFill>
      <a:prstDash val="solid"/>
    </a:ln>
  </c:spPr>
  <c:txPr>
    <a:bodyPr/>
    <a:lstStyle/>
    <a:p>
      <a:pPr>
        <a:defRPr sz="186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/>
              <a:t>grond samenstelling</a:t>
            </a:r>
          </a:p>
        </c:rich>
      </c:tx>
      <c:layout>
        <c:manualLayout>
          <c:xMode val="edge"/>
          <c:yMode val="edge"/>
          <c:x val="0.28853046594982079"/>
          <c:y val="2.1164021164021163E-2"/>
        </c:manualLayout>
      </c:layout>
      <c:overlay val="0"/>
      <c:spPr>
        <a:noFill/>
        <a:ln w="2606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63799283154122"/>
          <c:y val="0.22222222222222221"/>
          <c:w val="0.47670250896057348"/>
          <c:h val="0.7037037037037037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303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FF"/>
              </a:solidFill>
              <a:ln w="130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D9F-46CC-92A7-2B04E17C7A1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30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9F-46CC-92A7-2B04E17C7A19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130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D9F-46CC-92A7-2B04E17C7A19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ln w="1303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9F-46CC-92A7-2B04E17C7A19}"/>
              </c:ext>
            </c:extLst>
          </c:dPt>
          <c:cat>
            <c:strRef>
              <c:f>Blad1!$A$11:$A$14</c:f>
              <c:strCache>
                <c:ptCount val="4"/>
                <c:pt idx="0">
                  <c:v>lucht</c:v>
                </c:pt>
                <c:pt idx="1">
                  <c:v>os</c:v>
                </c:pt>
                <c:pt idx="2">
                  <c:v>vaste delen</c:v>
                </c:pt>
                <c:pt idx="3">
                  <c:v>water</c:v>
                </c:pt>
              </c:strCache>
            </c:strRef>
          </c:cat>
          <c:val>
            <c:numRef>
              <c:f>Blad1!$B$11:$B$14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55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9F-46CC-92A7-2B04E17C7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6066">
          <a:noFill/>
        </a:ln>
      </c:spPr>
    </c:plotArea>
    <c:legend>
      <c:legendPos val="r"/>
      <c:layout>
        <c:manualLayout>
          <c:xMode val="edge"/>
          <c:yMode val="edge"/>
          <c:x val="0.72580645161290325"/>
          <c:y val="0.15608465608465608"/>
          <c:w val="0.27419354838709675"/>
          <c:h val="0.6693121693121693"/>
        </c:manualLayout>
      </c:layout>
      <c:overlay val="0"/>
      <c:spPr>
        <a:solidFill>
          <a:srgbClr val="FFFFFF"/>
        </a:solidFill>
        <a:ln w="3258">
          <a:solidFill>
            <a:srgbClr val="000000"/>
          </a:solidFill>
          <a:prstDash val="solid"/>
        </a:ln>
      </c:spPr>
      <c:txPr>
        <a:bodyPr/>
        <a:lstStyle/>
        <a:p>
          <a:pPr>
            <a:defRPr sz="1698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FFFFFF"/>
    </a:solidFill>
    <a:ln w="3258">
      <a:solidFill>
        <a:srgbClr val="000000"/>
      </a:solidFill>
      <a:prstDash val="solid"/>
    </a:ln>
  </c:spPr>
  <c:txPr>
    <a:bodyPr/>
    <a:lstStyle/>
    <a:p>
      <a:pPr>
        <a:defRPr sz="146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9BCE8-FA77-4FA6-827D-84F5A50A9A5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0"/>
      <dgm:spPr/>
    </dgm:pt>
    <dgm:pt modelId="{F9CFE2EF-FF75-4C61-9DFE-C5CE8197457C}">
      <dgm:prSet phldrT="[Tekst]" phldr="1"/>
      <dgm:spPr/>
      <dgm:t>
        <a:bodyPr/>
        <a:lstStyle/>
        <a:p>
          <a:endParaRPr lang="nl-NL"/>
        </a:p>
      </dgm:t>
    </dgm:pt>
    <dgm:pt modelId="{A712634B-7A24-444C-B710-988C33E96CE1}" type="parTrans" cxnId="{14DC8932-2C6E-42B7-BB6C-EAAC8EFB8B8F}">
      <dgm:prSet/>
      <dgm:spPr/>
    </dgm:pt>
    <dgm:pt modelId="{13190EC9-1338-4CD1-B031-3C88BBDAB2E9}" type="sibTrans" cxnId="{14DC8932-2C6E-42B7-BB6C-EAAC8EFB8B8F}">
      <dgm:prSet/>
      <dgm:spPr/>
    </dgm:pt>
    <dgm:pt modelId="{C3C7B300-4E27-4F1B-A505-770FF1D7719D}">
      <dgm:prSet phldrT="[Tekst]" phldr="1"/>
      <dgm:spPr/>
      <dgm:t>
        <a:bodyPr/>
        <a:lstStyle/>
        <a:p>
          <a:endParaRPr lang="nl-NL"/>
        </a:p>
      </dgm:t>
    </dgm:pt>
    <dgm:pt modelId="{2E341DFD-2123-4A18-8526-6454DBAD6F3B}" type="parTrans" cxnId="{39BD37C0-5F2B-4BFA-B5A3-FBA19BC458CA}">
      <dgm:prSet/>
      <dgm:spPr/>
    </dgm:pt>
    <dgm:pt modelId="{F3ABA1C3-8223-45F2-9706-6CBB34086DEA}" type="sibTrans" cxnId="{39BD37C0-5F2B-4BFA-B5A3-FBA19BC458CA}">
      <dgm:prSet/>
      <dgm:spPr/>
    </dgm:pt>
    <dgm:pt modelId="{E92B2FDD-FA61-435D-AAE9-AA62DC1F1266}">
      <dgm:prSet phldrT="[Tekst]" phldr="1"/>
      <dgm:spPr/>
      <dgm:t>
        <a:bodyPr/>
        <a:lstStyle/>
        <a:p>
          <a:endParaRPr lang="nl-NL"/>
        </a:p>
      </dgm:t>
    </dgm:pt>
    <dgm:pt modelId="{DDD87AD3-3C78-4BD2-A3C5-A28629A8E015}" type="parTrans" cxnId="{5874BB55-529D-475B-A28D-430DC09D1660}">
      <dgm:prSet/>
      <dgm:spPr/>
    </dgm:pt>
    <dgm:pt modelId="{85D7211F-6057-4CA5-851D-59AA6A0724B0}" type="sibTrans" cxnId="{5874BB55-529D-475B-A28D-430DC09D1660}">
      <dgm:prSet/>
      <dgm:spPr/>
    </dgm:pt>
    <dgm:pt modelId="{28212ACB-57BA-4E5C-B6E2-E9D8FC965217}" type="pres">
      <dgm:prSet presAssocID="{ADB9BCE8-FA77-4FA6-827D-84F5A50A9A52}" presName="composite" presStyleCnt="0">
        <dgm:presLayoutVars>
          <dgm:chMax val="5"/>
          <dgm:dir/>
          <dgm:resizeHandles val="exact"/>
        </dgm:presLayoutVars>
      </dgm:prSet>
      <dgm:spPr/>
    </dgm:pt>
    <dgm:pt modelId="{D34CC49D-B05A-4E3C-B6EC-E2237523A816}" type="pres">
      <dgm:prSet presAssocID="{F9CFE2EF-FF75-4C61-9DFE-C5CE8197457C}" presName="circle1" presStyleLbl="lnNode1" presStyleIdx="0" presStyleCnt="3"/>
      <dgm:spPr/>
    </dgm:pt>
    <dgm:pt modelId="{102FB06F-8F7F-40D9-A6D0-D54558DA9EA8}" type="pres">
      <dgm:prSet presAssocID="{F9CFE2EF-FF75-4C61-9DFE-C5CE8197457C}" presName="text1" presStyleLbl="revTx" presStyleIdx="0" presStyleCnt="3">
        <dgm:presLayoutVars>
          <dgm:bulletEnabled val="1"/>
        </dgm:presLayoutVars>
      </dgm:prSet>
      <dgm:spPr/>
    </dgm:pt>
    <dgm:pt modelId="{CBAB45D9-DF82-4703-BD44-4EC0C9D671E2}" type="pres">
      <dgm:prSet presAssocID="{F9CFE2EF-FF75-4C61-9DFE-C5CE8197457C}" presName="line1" presStyleLbl="callout" presStyleIdx="0" presStyleCnt="6"/>
      <dgm:spPr/>
    </dgm:pt>
    <dgm:pt modelId="{FBC28B64-32BB-4B0D-A5E8-F94571FC1128}" type="pres">
      <dgm:prSet presAssocID="{F9CFE2EF-FF75-4C61-9DFE-C5CE8197457C}" presName="d1" presStyleLbl="callout" presStyleIdx="1" presStyleCnt="6"/>
      <dgm:spPr/>
    </dgm:pt>
    <dgm:pt modelId="{238B819D-EA9E-42BA-9312-F4E99068E563}" type="pres">
      <dgm:prSet presAssocID="{C3C7B300-4E27-4F1B-A505-770FF1D7719D}" presName="circle2" presStyleLbl="lnNode1" presStyleIdx="1" presStyleCnt="3"/>
      <dgm:spPr/>
    </dgm:pt>
    <dgm:pt modelId="{3AA5A579-1200-4B1F-89DE-193E053D3EA0}" type="pres">
      <dgm:prSet presAssocID="{C3C7B300-4E27-4F1B-A505-770FF1D7719D}" presName="text2" presStyleLbl="revTx" presStyleIdx="1" presStyleCnt="3">
        <dgm:presLayoutVars>
          <dgm:bulletEnabled val="1"/>
        </dgm:presLayoutVars>
      </dgm:prSet>
      <dgm:spPr/>
    </dgm:pt>
    <dgm:pt modelId="{112F90B9-F394-45B1-BC02-C5FA4DF6E443}" type="pres">
      <dgm:prSet presAssocID="{C3C7B300-4E27-4F1B-A505-770FF1D7719D}" presName="line2" presStyleLbl="callout" presStyleIdx="2" presStyleCnt="6"/>
      <dgm:spPr/>
    </dgm:pt>
    <dgm:pt modelId="{C595C905-099E-475C-A872-1E42154254D4}" type="pres">
      <dgm:prSet presAssocID="{C3C7B300-4E27-4F1B-A505-770FF1D7719D}" presName="d2" presStyleLbl="callout" presStyleIdx="3" presStyleCnt="6"/>
      <dgm:spPr/>
    </dgm:pt>
    <dgm:pt modelId="{6A9751F5-9B9F-4BC5-88BA-CA66FAC94BE2}" type="pres">
      <dgm:prSet presAssocID="{E92B2FDD-FA61-435D-AAE9-AA62DC1F1266}" presName="circle3" presStyleLbl="lnNode1" presStyleIdx="2" presStyleCnt="3"/>
      <dgm:spPr/>
    </dgm:pt>
    <dgm:pt modelId="{F20A2DFB-6E4F-4318-A1ED-1A84786F7EFE}" type="pres">
      <dgm:prSet presAssocID="{E92B2FDD-FA61-435D-AAE9-AA62DC1F1266}" presName="text3" presStyleLbl="revTx" presStyleIdx="2" presStyleCnt="3">
        <dgm:presLayoutVars>
          <dgm:bulletEnabled val="1"/>
        </dgm:presLayoutVars>
      </dgm:prSet>
      <dgm:spPr/>
    </dgm:pt>
    <dgm:pt modelId="{994370FF-83E6-4C82-A77D-BC44F01A5DD0}" type="pres">
      <dgm:prSet presAssocID="{E92B2FDD-FA61-435D-AAE9-AA62DC1F1266}" presName="line3" presStyleLbl="callout" presStyleIdx="4" presStyleCnt="6"/>
      <dgm:spPr/>
    </dgm:pt>
    <dgm:pt modelId="{E61BB0EB-BD7C-4F6F-B61B-70DE52CF3DF0}" type="pres">
      <dgm:prSet presAssocID="{E92B2FDD-FA61-435D-AAE9-AA62DC1F1266}" presName="d3" presStyleLbl="callout" presStyleIdx="5" presStyleCnt="6"/>
      <dgm:spPr/>
    </dgm:pt>
  </dgm:ptLst>
  <dgm:cxnLst>
    <dgm:cxn modelId="{14DC8932-2C6E-42B7-BB6C-EAAC8EFB8B8F}" srcId="{ADB9BCE8-FA77-4FA6-827D-84F5A50A9A52}" destId="{F9CFE2EF-FF75-4C61-9DFE-C5CE8197457C}" srcOrd="0" destOrd="0" parTransId="{A712634B-7A24-444C-B710-988C33E96CE1}" sibTransId="{13190EC9-1338-4CD1-B031-3C88BBDAB2E9}"/>
    <dgm:cxn modelId="{5874BB55-529D-475B-A28D-430DC09D1660}" srcId="{ADB9BCE8-FA77-4FA6-827D-84F5A50A9A52}" destId="{E92B2FDD-FA61-435D-AAE9-AA62DC1F1266}" srcOrd="2" destOrd="0" parTransId="{DDD87AD3-3C78-4BD2-A3C5-A28629A8E015}" sibTransId="{85D7211F-6057-4CA5-851D-59AA6A0724B0}"/>
    <dgm:cxn modelId="{7453A685-52BC-4A88-96B4-C14ED06CC5FC}" type="presOf" srcId="{C3C7B300-4E27-4F1B-A505-770FF1D7719D}" destId="{3AA5A579-1200-4B1F-89DE-193E053D3EA0}" srcOrd="0" destOrd="0" presId="urn:microsoft.com/office/officeart/2005/8/layout/target1"/>
    <dgm:cxn modelId="{39BD37C0-5F2B-4BFA-B5A3-FBA19BC458CA}" srcId="{ADB9BCE8-FA77-4FA6-827D-84F5A50A9A52}" destId="{C3C7B300-4E27-4F1B-A505-770FF1D7719D}" srcOrd="1" destOrd="0" parTransId="{2E341DFD-2123-4A18-8526-6454DBAD6F3B}" sibTransId="{F3ABA1C3-8223-45F2-9706-6CBB34086DEA}"/>
    <dgm:cxn modelId="{2C233CE4-E564-4D4F-9FFD-09A98F071DE7}" type="presOf" srcId="{ADB9BCE8-FA77-4FA6-827D-84F5A50A9A52}" destId="{28212ACB-57BA-4E5C-B6E2-E9D8FC965217}" srcOrd="0" destOrd="0" presId="urn:microsoft.com/office/officeart/2005/8/layout/target1"/>
    <dgm:cxn modelId="{ADAC37E8-9944-41E2-B74D-ACCAF1E5CE6C}" type="presOf" srcId="{E92B2FDD-FA61-435D-AAE9-AA62DC1F1266}" destId="{F20A2DFB-6E4F-4318-A1ED-1A84786F7EFE}" srcOrd="0" destOrd="0" presId="urn:microsoft.com/office/officeart/2005/8/layout/target1"/>
    <dgm:cxn modelId="{3EC9BCF0-247E-41CC-A77C-DE475E3352B4}" type="presOf" srcId="{F9CFE2EF-FF75-4C61-9DFE-C5CE8197457C}" destId="{102FB06F-8F7F-40D9-A6D0-D54558DA9EA8}" srcOrd="0" destOrd="0" presId="urn:microsoft.com/office/officeart/2005/8/layout/target1"/>
    <dgm:cxn modelId="{F84A6FCD-57E2-4DAF-8205-F343A15DA24E}" type="presParOf" srcId="{28212ACB-57BA-4E5C-B6E2-E9D8FC965217}" destId="{D34CC49D-B05A-4E3C-B6EC-E2237523A816}" srcOrd="0" destOrd="0" presId="urn:microsoft.com/office/officeart/2005/8/layout/target1"/>
    <dgm:cxn modelId="{C5BCA665-F01B-4F60-BE13-784737E8F46B}" type="presParOf" srcId="{28212ACB-57BA-4E5C-B6E2-E9D8FC965217}" destId="{102FB06F-8F7F-40D9-A6D0-D54558DA9EA8}" srcOrd="1" destOrd="0" presId="urn:microsoft.com/office/officeart/2005/8/layout/target1"/>
    <dgm:cxn modelId="{85D3B3E2-F107-429E-A65F-86B45C68DB79}" type="presParOf" srcId="{28212ACB-57BA-4E5C-B6E2-E9D8FC965217}" destId="{CBAB45D9-DF82-4703-BD44-4EC0C9D671E2}" srcOrd="2" destOrd="0" presId="urn:microsoft.com/office/officeart/2005/8/layout/target1"/>
    <dgm:cxn modelId="{9B029017-382E-45CE-A586-C5695894D5EE}" type="presParOf" srcId="{28212ACB-57BA-4E5C-B6E2-E9D8FC965217}" destId="{FBC28B64-32BB-4B0D-A5E8-F94571FC1128}" srcOrd="3" destOrd="0" presId="urn:microsoft.com/office/officeart/2005/8/layout/target1"/>
    <dgm:cxn modelId="{53EB9268-286E-4668-946A-481AC8C1D635}" type="presParOf" srcId="{28212ACB-57BA-4E5C-B6E2-E9D8FC965217}" destId="{238B819D-EA9E-42BA-9312-F4E99068E563}" srcOrd="4" destOrd="0" presId="urn:microsoft.com/office/officeart/2005/8/layout/target1"/>
    <dgm:cxn modelId="{F60FBBE4-CE5D-4FD5-8D99-B950F6478EAD}" type="presParOf" srcId="{28212ACB-57BA-4E5C-B6E2-E9D8FC965217}" destId="{3AA5A579-1200-4B1F-89DE-193E053D3EA0}" srcOrd="5" destOrd="0" presId="urn:microsoft.com/office/officeart/2005/8/layout/target1"/>
    <dgm:cxn modelId="{EDC330E0-923A-4873-886D-F8584D9A261F}" type="presParOf" srcId="{28212ACB-57BA-4E5C-B6E2-E9D8FC965217}" destId="{112F90B9-F394-45B1-BC02-C5FA4DF6E443}" srcOrd="6" destOrd="0" presId="urn:microsoft.com/office/officeart/2005/8/layout/target1"/>
    <dgm:cxn modelId="{F203E7F4-ADBE-4D9D-93B6-7C5E8AC091E7}" type="presParOf" srcId="{28212ACB-57BA-4E5C-B6E2-E9D8FC965217}" destId="{C595C905-099E-475C-A872-1E42154254D4}" srcOrd="7" destOrd="0" presId="urn:microsoft.com/office/officeart/2005/8/layout/target1"/>
    <dgm:cxn modelId="{3388C325-B6FA-4AA6-A9C6-B9AC9602853C}" type="presParOf" srcId="{28212ACB-57BA-4E5C-B6E2-E9D8FC965217}" destId="{6A9751F5-9B9F-4BC5-88BA-CA66FAC94BE2}" srcOrd="8" destOrd="0" presId="urn:microsoft.com/office/officeart/2005/8/layout/target1"/>
    <dgm:cxn modelId="{FAE1C454-145C-49CC-87C9-EF2E5E8ECD61}" type="presParOf" srcId="{28212ACB-57BA-4E5C-B6E2-E9D8FC965217}" destId="{F20A2DFB-6E4F-4318-A1ED-1A84786F7EFE}" srcOrd="9" destOrd="0" presId="urn:microsoft.com/office/officeart/2005/8/layout/target1"/>
    <dgm:cxn modelId="{E2EC91AB-E307-4C3A-BE03-DF0FE3791231}" type="presParOf" srcId="{28212ACB-57BA-4E5C-B6E2-E9D8FC965217}" destId="{994370FF-83E6-4C82-A77D-BC44F01A5DD0}" srcOrd="10" destOrd="0" presId="urn:microsoft.com/office/officeart/2005/8/layout/target1"/>
    <dgm:cxn modelId="{CFF9A810-3738-4574-AEF5-6CB2C35C1061}" type="presParOf" srcId="{28212ACB-57BA-4E5C-B6E2-E9D8FC965217}" destId="{E61BB0EB-BD7C-4F6F-B61B-70DE52CF3DF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751F5-9B9F-4BC5-88BA-CA66FAC94BE2}">
      <dsp:nvSpPr>
        <dsp:cNvPr id="0" name=""/>
        <dsp:cNvSpPr/>
      </dsp:nvSpPr>
      <dsp:spPr>
        <a:xfrm>
          <a:off x="0" y="1455261"/>
          <a:ext cx="2423160" cy="24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B819D-EA9E-42BA-9312-F4E99068E563}">
      <dsp:nvSpPr>
        <dsp:cNvPr id="0" name=""/>
        <dsp:cNvSpPr/>
      </dsp:nvSpPr>
      <dsp:spPr>
        <a:xfrm>
          <a:off x="484632" y="1939893"/>
          <a:ext cx="1453896" cy="145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CC49D-B05A-4E3C-B6EC-E2237523A816}">
      <dsp:nvSpPr>
        <dsp:cNvPr id="0" name=""/>
        <dsp:cNvSpPr/>
      </dsp:nvSpPr>
      <dsp:spPr>
        <a:xfrm>
          <a:off x="969264" y="2424525"/>
          <a:ext cx="484632" cy="484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FB06F-8F7F-40D9-A6D0-D54558DA9EA8}">
      <dsp:nvSpPr>
        <dsp:cNvPr id="0" name=""/>
        <dsp:cNvSpPr/>
      </dsp:nvSpPr>
      <dsp:spPr>
        <a:xfrm>
          <a:off x="2827020" y="647541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/>
        </a:p>
      </dsp:txBody>
      <dsp:txXfrm>
        <a:off x="2827020" y="647541"/>
        <a:ext cx="1211580" cy="706755"/>
      </dsp:txXfrm>
    </dsp:sp>
    <dsp:sp modelId="{CBAB45D9-DF82-4703-BD44-4EC0C9D671E2}">
      <dsp:nvSpPr>
        <dsp:cNvPr id="0" name=""/>
        <dsp:cNvSpPr/>
      </dsp:nvSpPr>
      <dsp:spPr>
        <a:xfrm>
          <a:off x="2524125" y="1000919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28B64-32BB-4B0D-A5E8-F94571FC1128}">
      <dsp:nvSpPr>
        <dsp:cNvPr id="0" name=""/>
        <dsp:cNvSpPr/>
      </dsp:nvSpPr>
      <dsp:spPr>
        <a:xfrm rot="5400000">
          <a:off x="1034487" y="1178415"/>
          <a:ext cx="1665518" cy="13113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5A579-1200-4B1F-89DE-193E053D3EA0}">
      <dsp:nvSpPr>
        <dsp:cNvPr id="0" name=""/>
        <dsp:cNvSpPr/>
      </dsp:nvSpPr>
      <dsp:spPr>
        <a:xfrm>
          <a:off x="2827020" y="1354296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/>
        </a:p>
      </dsp:txBody>
      <dsp:txXfrm>
        <a:off x="2827020" y="1354296"/>
        <a:ext cx="1211580" cy="706755"/>
      </dsp:txXfrm>
    </dsp:sp>
    <dsp:sp modelId="{112F90B9-F394-45B1-BC02-C5FA4DF6E443}">
      <dsp:nvSpPr>
        <dsp:cNvPr id="0" name=""/>
        <dsp:cNvSpPr/>
      </dsp:nvSpPr>
      <dsp:spPr>
        <a:xfrm>
          <a:off x="2524125" y="1707674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5C905-099E-475C-A872-1E42154254D4}">
      <dsp:nvSpPr>
        <dsp:cNvPr id="0" name=""/>
        <dsp:cNvSpPr/>
      </dsp:nvSpPr>
      <dsp:spPr>
        <a:xfrm rot="5400000">
          <a:off x="1391984" y="1874145"/>
          <a:ext cx="1297844" cy="9640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A2DFB-6E4F-4318-A1ED-1A84786F7EFE}">
      <dsp:nvSpPr>
        <dsp:cNvPr id="0" name=""/>
        <dsp:cNvSpPr/>
      </dsp:nvSpPr>
      <dsp:spPr>
        <a:xfrm>
          <a:off x="2827020" y="2061051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600" kern="1200"/>
        </a:p>
      </dsp:txBody>
      <dsp:txXfrm>
        <a:off x="2827020" y="2061051"/>
        <a:ext cx="1211580" cy="706755"/>
      </dsp:txXfrm>
    </dsp:sp>
    <dsp:sp modelId="{994370FF-83E6-4C82-A77D-BC44F01A5DD0}">
      <dsp:nvSpPr>
        <dsp:cNvPr id="0" name=""/>
        <dsp:cNvSpPr/>
      </dsp:nvSpPr>
      <dsp:spPr>
        <a:xfrm>
          <a:off x="2524125" y="2414429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BB0EB-BD7C-4F6F-B61B-70DE52CF3DF0}">
      <dsp:nvSpPr>
        <dsp:cNvPr id="0" name=""/>
        <dsp:cNvSpPr/>
      </dsp:nvSpPr>
      <dsp:spPr>
        <a:xfrm rot="5400000">
          <a:off x="1749925" y="2569309"/>
          <a:ext cx="927262" cy="6166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D0CA576-2BEA-4AF3-B38D-1DAA130C7F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FD8469-C2C0-4D13-B3BE-E61CEFBF42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A4C251A-A172-02A3-D386-DD7244DBCE0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BA36EEB8-E396-4722-8B8E-CED9D92897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4FAA8CB-0A3B-4B3A-A2F3-38B226E005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256345A0-913E-4360-BA6B-265452338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50E216-B2E6-48A7-B0A1-A3DECC455CDF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46217-4A71-6191-22AE-E4F7091F3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14072-2CB3-4EDD-72BA-4A643E63B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D2722-E215-47B8-D7F7-4BA5BFFCB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01053-1E28-44FE-8081-FBD34F74E0B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58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B63F0-48CC-2414-6F54-69B4A48CA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D7BDD-9D29-7240-6D94-3E237B5F1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1F956-DF5B-3CC1-F225-38F98235F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9C6E-B95C-4775-BCFD-9B2504147ED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93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4EFB0-038D-1CBA-9E3B-7392A8FEE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B4CBE9-6E4B-34FA-E805-9BCEA87AF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355FE-7454-0F13-6731-03E6D20B2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8F97B-1FBD-4B7D-83AE-6912CA1A1F9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43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B95FDE-6206-7F5A-DD19-7B237C373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A37CD5-8185-6353-35A2-A0692245C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AABF1-8A45-BD14-E53B-89B34923F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209EC-BFD2-46AD-AE62-F2A855E6521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51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44263-D1ED-43E7-6035-789EF164C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DCFC1-26C7-A659-B8FC-019579FA0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46AD9-9159-2B83-6D9B-057640AE9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AEAF7-801F-4646-B858-EA22CDC1683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56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28B38-41B2-C5B8-BC6E-D87A54B35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940BB-18F4-6F20-9924-42AC2D427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CDC461-1275-8364-999C-D5EDD4EDF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CCF0-AB28-4432-9C6F-65FF4FA26EF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397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2E888-57C7-97CD-1770-82A8624AF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9516F-98E4-931B-2AB1-B6CEC0F07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A101D-6EBB-D0B2-6BDA-5405533AF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49243-F8D1-40E9-8BF5-BF89AC3E9F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41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1F1D6-9E30-A99A-70AF-02E4D7E7C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A8E15-E06C-0A5A-0817-9F217CDE2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1E594-2F99-86E3-20BB-DAE49C2E6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155C9-764F-4930-9549-2C7A24CEF64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102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A60546-46A1-2718-A159-5D9CA3808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FCC586-2CF0-838F-44C4-F5F7A876E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FC5850-79CF-7A61-BC38-9862DF63A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A4975-06BA-4EEA-A46C-62B7FE2B1AC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243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10DB71-F43E-40B7-7672-1BDE1275B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9FBD2B-9C2B-F11A-A35D-6D92016A6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9A159E-CACF-2588-9939-3D276EB9F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43F18-83FD-43EC-A611-9CB26F551E3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20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FFFAA2-F936-0074-7C21-C89A5969E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710877-AFD5-AB92-8980-4BBADE75C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B324DE-5F33-8FF4-CE2A-082889732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9385D-3BCA-4EFB-BF14-B929F917F4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374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D6CB8-28D3-700D-3AC7-747A29CB9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2B2DE-7810-1A83-C9B4-E4476E204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F9A82-D04A-EDF7-5742-981B9AB27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97660-357A-4FA4-8B47-11E92249F1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376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BB68B-15BC-AF94-D737-0F04419CE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C1F30-C592-F1E1-8552-819373403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18A4A-C8AF-2B2C-C575-3E46ABA74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495A3-6165-45E9-B1C2-2AE394D83A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891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C10729-2277-FFA6-9465-D639C3B0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BC5CC4-722D-44F3-3DDE-DCCF65FED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93C2D9-E454-4A86-BA6E-0897543CBE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82640F-F14E-45AB-8244-ED9F089252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oever grondeigenschappen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E0B67A-0B54-41E0-8472-92F2FD8298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A90DC08-73BB-4C39-B56D-7785769EECB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ZX4N2uzIRm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ken.wikiwijs.nl/252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68HNKE1v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vO7T2AtHb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S3h8IsizKE" TargetMode="External"/><Relationship Id="rId7" Type="http://schemas.openxmlformats.org/officeDocument/2006/relationships/hyperlink" Target="https://youtu.be/EvM_g1BlvBo" TargetMode="External"/><Relationship Id="rId2" Type="http://schemas.openxmlformats.org/officeDocument/2006/relationships/hyperlink" Target="https://youtu.be/HZsq2AcrEz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kSNQZlg-D4" TargetMode="External"/><Relationship Id="rId5" Type="http://schemas.openxmlformats.org/officeDocument/2006/relationships/hyperlink" Target="https://youtu.be/yX0qSHKBArk" TargetMode="External"/><Relationship Id="rId4" Type="http://schemas.openxmlformats.org/officeDocument/2006/relationships/hyperlink" Target="https://youtu.be/u4s33vLDf0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dex.be/page2.as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-bwdZQVX59o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roti-renting.be/images/Thomas%20Wiellader%20153T.jpg" TargetMode="Externa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Kh7J1vlCOo" TargetMode="External"/><Relationship Id="rId2" Type="http://schemas.openxmlformats.org/officeDocument/2006/relationships/hyperlink" Target="https://youtu.be/d_1rUX1C2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2EMwa-z4_us" TargetMode="External"/><Relationship Id="rId4" Type="http://schemas.openxmlformats.org/officeDocument/2006/relationships/hyperlink" Target="https://youtu.be/E-KPjo8FAo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broekemawegenbouw.nl/fotoalbum%20grondwerken/arles_gallery/imagepages/image2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rr1IkF3dToQ" TargetMode="External"/><Relationship Id="rId2" Type="http://schemas.openxmlformats.org/officeDocument/2006/relationships/hyperlink" Target="http://youtu.be/0BP_gK5BID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LbbN-aulk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YwgNIqP_f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7I_rT0MNM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6ltyB1Lyt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AaiK9Pqf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voettekst 4">
            <a:extLst>
              <a:ext uri="{FF2B5EF4-FFF2-40B4-BE49-F238E27FC236}">
                <a16:creationId xmlns:a16="http://schemas.microsoft.com/office/drawing/2014/main" id="{44D124E8-54FE-8D3B-4947-E2D4D4E1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2967D09-83D0-54EF-0975-7628E9E822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082675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rgbClr val="CC3300"/>
                </a:solidFill>
              </a:rPr>
              <a:t>Grondeigenschappen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49FBE-8345-A872-10AE-386FCA1FF4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4101" name="Picture 5" descr="Slideshow image">
            <a:extLst>
              <a:ext uri="{FF2B5EF4-FFF2-40B4-BE49-F238E27FC236}">
                <a16:creationId xmlns:a16="http://schemas.microsoft.com/office/drawing/2014/main" id="{4DBB3389-5A5F-FC79-DE90-31036169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852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kstvak 1">
            <a:extLst>
              <a:ext uri="{FF2B5EF4-FFF2-40B4-BE49-F238E27FC236}">
                <a16:creationId xmlns:a16="http://schemas.microsoft.com/office/drawing/2014/main" id="{EFFD6129-33B1-363F-463A-23C09DA3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49988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Nederland </a:t>
            </a:r>
            <a:r>
              <a:rPr lang="nl-NL" altLang="nl-NL" sz="1800">
                <a:hlinkClick r:id="rId3"/>
              </a:rPr>
              <a:t>van</a:t>
            </a:r>
            <a:r>
              <a:rPr lang="nl-NL" altLang="nl-NL" sz="1800"/>
              <a:t> boven</a:t>
            </a:r>
          </a:p>
        </p:txBody>
      </p:sp>
      <p:sp>
        <p:nvSpPr>
          <p:cNvPr id="4103" name="Tekstvak 1">
            <a:extLst>
              <a:ext uri="{FF2B5EF4-FFF2-40B4-BE49-F238E27FC236}">
                <a16:creationId xmlns:a16="http://schemas.microsoft.com/office/drawing/2014/main" id="{D692223F-6BE6-9A0F-4C35-16F4FE56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6302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4"/>
              </a:rPr>
              <a:t>Wiki bodem van Nederland</a:t>
            </a:r>
            <a:endParaRPr lang="nl-NL" altLang="nl-NL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voettekst 4">
            <a:extLst>
              <a:ext uri="{FF2B5EF4-FFF2-40B4-BE49-F238E27FC236}">
                <a16:creationId xmlns:a16="http://schemas.microsoft.com/office/drawing/2014/main" id="{C9F5BE62-AABE-6A0B-DDED-8DF34A29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4E4AE55-48B0-8FDB-FEA9-53DE0C6C0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106737" cy="4162425"/>
          </a:xfrm>
        </p:spPr>
        <p:txBody>
          <a:bodyPr/>
          <a:lstStyle/>
          <a:p>
            <a:pPr eaLnBrk="1" hangingPunct="1"/>
            <a:r>
              <a:rPr lang="nl-NL" altLang="nl-NL"/>
              <a:t>10% vocht geeft stabiliteit in het zanddepot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6FEACBB-2F38-3568-E7D6-509A0DA3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44575" y="1125538"/>
            <a:ext cx="8229600" cy="4525962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2293" name="Picture 5" descr="Dsc07043s">
            <a:extLst>
              <a:ext uri="{FF2B5EF4-FFF2-40B4-BE49-F238E27FC236}">
                <a16:creationId xmlns:a16="http://schemas.microsoft.com/office/drawing/2014/main" id="{8EA533AA-B114-DCD4-36C2-A68A1C74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25538"/>
            <a:ext cx="55705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voettekst 5">
            <a:extLst>
              <a:ext uri="{FF2B5EF4-FFF2-40B4-BE49-F238E27FC236}">
                <a16:creationId xmlns:a16="http://schemas.microsoft.com/office/drawing/2014/main" id="{101E5107-921F-5F5A-39BF-2DF3BEF0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1282916-50C5-2F83-F753-86406D959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Verdichting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E8865C7-0BDF-ACD8-33AB-0638A28483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800"/>
              <a:t>Er is minder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lucht in </a:t>
            </a:r>
          </a:p>
          <a:p>
            <a:pPr eaLnBrk="1" hangingPunct="1">
              <a:buFontTx/>
              <a:buNone/>
            </a:pPr>
            <a:r>
              <a:rPr lang="nl-NL" altLang="nl-NL" sz="2800"/>
              <a:t>de grond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0A80B498-FED6-6AFA-20B6-D54B38D7FF9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038475" y="1465263"/>
          <a:ext cx="5597525" cy="36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voettekst 4">
            <a:extLst>
              <a:ext uri="{FF2B5EF4-FFF2-40B4-BE49-F238E27FC236}">
                <a16:creationId xmlns:a16="http://schemas.microsoft.com/office/drawing/2014/main" id="{9EF774BC-8EAE-228F-B2E5-D03D07B6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93A3A77-2921-E408-471C-A6F50CE6E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Uitleveren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B120D54-940A-9B4A-32F5-D79972AEB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Bij het los graven, neemt het volume toe.</a:t>
            </a:r>
          </a:p>
          <a:p>
            <a:pPr eaLnBrk="1" hangingPunct="1"/>
            <a:r>
              <a:rPr lang="nl-NL" altLang="nl-NL"/>
              <a:t>Vooral bij kleigrond.</a:t>
            </a:r>
          </a:p>
        </p:txBody>
      </p:sp>
      <p:pic>
        <p:nvPicPr>
          <p:cNvPr id="14341" name="Picture 5" descr="PICT0030%20(640%20x%20480)-thumb">
            <a:extLst>
              <a:ext uri="{FF2B5EF4-FFF2-40B4-BE49-F238E27FC236}">
                <a16:creationId xmlns:a16="http://schemas.microsoft.com/office/drawing/2014/main" id="{E52802F0-29CA-02DD-1C17-203AA500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46799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voettekst 1">
            <a:extLst>
              <a:ext uri="{FF2B5EF4-FFF2-40B4-BE49-F238E27FC236}">
                <a16:creationId xmlns:a16="http://schemas.microsoft.com/office/drawing/2014/main" id="{C3675A1E-EFAE-3C0F-42FB-14593D82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15363" name="Afbeelding 2">
            <a:extLst>
              <a:ext uri="{FF2B5EF4-FFF2-40B4-BE49-F238E27FC236}">
                <a16:creationId xmlns:a16="http://schemas.microsoft.com/office/drawing/2014/main" id="{B824E2B9-F8ED-3564-2195-475DB45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91567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voettekst 4">
            <a:extLst>
              <a:ext uri="{FF2B5EF4-FFF2-40B4-BE49-F238E27FC236}">
                <a16:creationId xmlns:a16="http://schemas.microsoft.com/office/drawing/2014/main" id="{C79DD908-6A54-0D43-A7AD-665A1C59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EC0E46-87B6-75DB-F1DF-92CC3C6B8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Klink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6F9170-0C24-91F7-DCBD-E7D88B771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Door eigen gewicht zakt de grond weer in.</a:t>
            </a:r>
          </a:p>
        </p:txBody>
      </p:sp>
      <p:pic>
        <p:nvPicPr>
          <p:cNvPr id="16389" name="Picture 5" descr="Zandhoop%20klein">
            <a:extLst>
              <a:ext uri="{FF2B5EF4-FFF2-40B4-BE49-F238E27FC236}">
                <a16:creationId xmlns:a16="http://schemas.microsoft.com/office/drawing/2014/main" id="{BE19D6CB-C574-1E87-BC41-F67B98DF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12975"/>
            <a:ext cx="61928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voettekst 4">
            <a:extLst>
              <a:ext uri="{FF2B5EF4-FFF2-40B4-BE49-F238E27FC236}">
                <a16:creationId xmlns:a16="http://schemas.microsoft.com/office/drawing/2014/main" id="{915FEDB4-430C-F5A7-B1CA-BAE0A5B0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D0C5467-BD82-1C1F-A47C-79AACCEF2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Zetting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5B6D39E-4389-8B3C-BB7D-884FF7C39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7413" name="Tekstvak 1">
            <a:extLst>
              <a:ext uri="{FF2B5EF4-FFF2-40B4-BE49-F238E27FC236}">
                <a16:creationId xmlns:a16="http://schemas.microsoft.com/office/drawing/2014/main" id="{C4CDA772-19C0-AF4B-5776-9265B1ED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127625"/>
            <a:ext cx="824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</a:rPr>
              <a:t>Na aanleg van bv een weg of dijk zakt de grond nog na.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C7BC2CF6-F809-35FC-C085-2594FBE5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3595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kstvak 1">
            <a:extLst>
              <a:ext uri="{FF2B5EF4-FFF2-40B4-BE49-F238E27FC236}">
                <a16:creationId xmlns:a16="http://schemas.microsoft.com/office/drawing/2014/main" id="{7487245C-C62F-C9D2-1751-7CBE6DD4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840413"/>
            <a:ext cx="130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Klik zetting</a:t>
            </a:r>
            <a:endParaRPr lang="nl-NL" altLang="nl-NL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F1A4A7A-75C3-2840-E434-724DBAB3F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91100"/>
            <a:ext cx="4043363" cy="1143000"/>
          </a:xfrm>
        </p:spPr>
        <p:txBody>
          <a:bodyPr/>
          <a:lstStyle/>
          <a:p>
            <a:r>
              <a:rPr lang="nl-NL" altLang="nl-NL"/>
              <a:t>Zetting van een weg en huis</a:t>
            </a:r>
          </a:p>
        </p:txBody>
      </p:sp>
      <p:pic>
        <p:nvPicPr>
          <p:cNvPr id="18435" name="Tijdelijke aanduiding voor inhoud 4">
            <a:extLst>
              <a:ext uri="{FF2B5EF4-FFF2-40B4-BE49-F238E27FC236}">
                <a16:creationId xmlns:a16="http://schemas.microsoft.com/office/drawing/2014/main" id="{221326FA-D7D9-51A3-3578-8AE06372F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" y="0"/>
            <a:ext cx="8902700" cy="3529013"/>
          </a:xfrm>
        </p:spPr>
      </p:pic>
      <p:sp>
        <p:nvSpPr>
          <p:cNvPr id="18436" name="Tijdelijke aanduiding voor voettekst 3">
            <a:extLst>
              <a:ext uri="{FF2B5EF4-FFF2-40B4-BE49-F238E27FC236}">
                <a16:creationId xmlns:a16="http://schemas.microsoft.com/office/drawing/2014/main" id="{E52E4707-DE22-3355-5447-57FD9612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18437" name="Afbeelding 5">
            <a:extLst>
              <a:ext uri="{FF2B5EF4-FFF2-40B4-BE49-F238E27FC236}">
                <a16:creationId xmlns:a16="http://schemas.microsoft.com/office/drawing/2014/main" id="{92B36F5C-D224-E232-9339-6C1AE31A2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3338"/>
            <a:ext cx="2524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1900EAF3-82AE-EEDE-3F1E-9E2277B9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5495925"/>
            <a:ext cx="8229600" cy="1143000"/>
          </a:xfrm>
        </p:spPr>
        <p:txBody>
          <a:bodyPr/>
          <a:lstStyle/>
          <a:p>
            <a:r>
              <a:rPr lang="nl-NL" altLang="nl-NL"/>
              <a:t>Het duurt lang voordat ZETTING “achter de rug is” </a:t>
            </a:r>
          </a:p>
        </p:txBody>
      </p:sp>
      <p:sp>
        <p:nvSpPr>
          <p:cNvPr id="19459" name="Tijdelijke aanduiding voor voettekst 2">
            <a:extLst>
              <a:ext uri="{FF2B5EF4-FFF2-40B4-BE49-F238E27FC236}">
                <a16:creationId xmlns:a16="http://schemas.microsoft.com/office/drawing/2014/main" id="{3027F199-E57A-D9C7-48D6-BBCCCDD3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66688" y="5127625"/>
            <a:ext cx="2895601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19460" name="Afbeelding 3">
            <a:extLst>
              <a:ext uri="{FF2B5EF4-FFF2-40B4-BE49-F238E27FC236}">
                <a16:creationId xmlns:a16="http://schemas.microsoft.com/office/drawing/2014/main" id="{1F3CE0DB-41C3-ACE3-AFE1-71AC2522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122363"/>
            <a:ext cx="8507413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voettekst 4">
            <a:extLst>
              <a:ext uri="{FF2B5EF4-FFF2-40B4-BE49-F238E27FC236}">
                <a16:creationId xmlns:a16="http://schemas.microsoft.com/office/drawing/2014/main" id="{9F3BB50D-CE8C-6E35-69B6-9AE5DBB5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E45AFFE-97B4-99E0-CE0B-135CBB4DD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Bronbemaling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194F9D7-E14E-23B2-B02B-9928846D4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0485" name="Picture 5" descr="Meer foto's op ockhuizen fotopagina">
            <a:extLst>
              <a:ext uri="{FF2B5EF4-FFF2-40B4-BE49-F238E27FC236}">
                <a16:creationId xmlns:a16="http://schemas.microsoft.com/office/drawing/2014/main" id="{389F8D58-C82F-1BCD-43B8-3EC4731A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26586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kstvak 1">
            <a:extLst>
              <a:ext uri="{FF2B5EF4-FFF2-40B4-BE49-F238E27FC236}">
                <a16:creationId xmlns:a16="http://schemas.microsoft.com/office/drawing/2014/main" id="{FC2126CE-6060-B549-879E-79EA96C9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519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klik</a:t>
            </a:r>
            <a:endParaRPr lang="nl-NL" altLang="nl-NL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voettekst 4">
            <a:extLst>
              <a:ext uri="{FF2B5EF4-FFF2-40B4-BE49-F238E27FC236}">
                <a16:creationId xmlns:a16="http://schemas.microsoft.com/office/drawing/2014/main" id="{C6360266-FF14-14E4-73DC-BA4A928B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732991A-48F4-8547-693D-7886019DD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nl-NL" altLang="nl-NL" sz="4000"/>
              <a:t>Grondwater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354ABBB-AD4D-87F5-BEA2-0A47DC8AD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073650"/>
          </a:xfrm>
        </p:spPr>
        <p:txBody>
          <a:bodyPr/>
          <a:lstStyle/>
          <a:p>
            <a:pPr eaLnBrk="1" hangingPunct="1"/>
            <a:r>
              <a:rPr lang="nl-NL" altLang="nl-NL"/>
              <a:t>Water dat je tegenkomt als je een gat graaft.</a:t>
            </a:r>
          </a:p>
        </p:txBody>
      </p:sp>
      <p:pic>
        <p:nvPicPr>
          <p:cNvPr id="21509" name="Picture 5" descr="vervuiling-groot">
            <a:extLst>
              <a:ext uri="{FF2B5EF4-FFF2-40B4-BE49-F238E27FC236}">
                <a16:creationId xmlns:a16="http://schemas.microsoft.com/office/drawing/2014/main" id="{9D486B5E-B52B-2CA6-65DE-841F2151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4500"/>
            <a:ext cx="8064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jdelijke aanduiding voor inhoud 2">
            <a:extLst>
              <a:ext uri="{FF2B5EF4-FFF2-40B4-BE49-F238E27FC236}">
                <a16:creationId xmlns:a16="http://schemas.microsoft.com/office/drawing/2014/main" id="{88FC07A8-D676-9C4B-03EF-4EE0AA960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6049094"/>
          </a:xfrm>
        </p:spPr>
        <p:txBody>
          <a:bodyPr/>
          <a:lstStyle/>
          <a:p>
            <a:r>
              <a:rPr lang="nl-NL" altLang="nl-NL" dirty="0"/>
              <a:t>Nederland van boven: Flevoland</a:t>
            </a:r>
          </a:p>
          <a:p>
            <a:r>
              <a:rPr lang="nl-NL" altLang="nl-NL" dirty="0">
                <a:hlinkClick r:id="rId2"/>
              </a:rPr>
              <a:t>https://youtu.be/HZsq2AcrEzM</a:t>
            </a:r>
            <a:endParaRPr lang="nl-NL" altLang="nl-NL" dirty="0"/>
          </a:p>
          <a:p>
            <a:r>
              <a:rPr lang="nl-NL" altLang="nl-NL" dirty="0"/>
              <a:t>ondergrond</a:t>
            </a:r>
          </a:p>
          <a:p>
            <a:r>
              <a:rPr lang="nl-NL" altLang="nl-NL" dirty="0">
                <a:hlinkClick r:id="rId3"/>
              </a:rPr>
              <a:t>https://youtu.be/GS3h8IsizKE</a:t>
            </a:r>
            <a:endParaRPr lang="nl-NL" altLang="nl-NL" dirty="0"/>
          </a:p>
          <a:p>
            <a:r>
              <a:rPr lang="nl-NL" altLang="nl-NL" dirty="0"/>
              <a:t>Boring A27 loonbedrijf </a:t>
            </a:r>
            <a:r>
              <a:rPr lang="nl-NL" altLang="nl-NL"/>
              <a:t>Van Vulpen</a:t>
            </a:r>
            <a:endParaRPr lang="nl-NL" altLang="nl-NL" dirty="0"/>
          </a:p>
          <a:p>
            <a:r>
              <a:rPr lang="nl-NL" altLang="nl-NL" dirty="0">
                <a:hlinkClick r:id="rId4"/>
              </a:rPr>
              <a:t>https://youtu.be/u4s33vLDf0o</a:t>
            </a:r>
            <a:endParaRPr lang="nl-NL" altLang="nl-NL" dirty="0"/>
          </a:p>
          <a:p>
            <a:r>
              <a:rPr lang="nl-NL" altLang="nl-NL" dirty="0"/>
              <a:t>Polderen </a:t>
            </a:r>
            <a:r>
              <a:rPr lang="nl-NL" altLang="nl-NL" dirty="0">
                <a:hlinkClick r:id="rId5"/>
              </a:rPr>
              <a:t>https://youtu.be/yX0qSHKBArk</a:t>
            </a:r>
            <a:endParaRPr lang="nl-NL" altLang="nl-NL" dirty="0"/>
          </a:p>
          <a:p>
            <a:r>
              <a:rPr lang="nl-NL" altLang="nl-NL" dirty="0"/>
              <a:t>Loonbedrijf Sturm: kanaal graven </a:t>
            </a:r>
            <a:r>
              <a:rPr lang="nl-NL" altLang="nl-NL" dirty="0">
                <a:hlinkClick r:id="rId6"/>
              </a:rPr>
              <a:t>https://youtu.be/KkSNQZlg-D4</a:t>
            </a:r>
            <a:endParaRPr lang="nl-NL" altLang="nl-NL" dirty="0"/>
          </a:p>
          <a:p>
            <a:r>
              <a:rPr lang="nl-NL" altLang="nl-NL" dirty="0"/>
              <a:t>Oogst	</a:t>
            </a:r>
            <a:r>
              <a:rPr lang="nl-NL" altLang="nl-NL" dirty="0">
                <a:hlinkClick r:id="rId7"/>
              </a:rPr>
              <a:t>https://youtu.be/EvM_g1BlvBo</a:t>
            </a:r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sp>
        <p:nvSpPr>
          <p:cNvPr id="5124" name="Tijdelijke aanduiding voor voettekst 3">
            <a:extLst>
              <a:ext uri="{FF2B5EF4-FFF2-40B4-BE49-F238E27FC236}">
                <a16:creationId xmlns:a16="http://schemas.microsoft.com/office/drawing/2014/main" id="{E50FE587-CB6A-9217-BF4B-513002B0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891D59FB-B314-F968-59BD-6BD74A412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2531" name="Tijdelijke aanduiding voor inhoud 4">
            <a:extLst>
              <a:ext uri="{FF2B5EF4-FFF2-40B4-BE49-F238E27FC236}">
                <a16:creationId xmlns:a16="http://schemas.microsoft.com/office/drawing/2014/main" id="{4B561609-33A4-A7EF-C29A-D59427333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9275"/>
            <a:ext cx="8359775" cy="5543550"/>
          </a:xfrm>
        </p:spPr>
      </p:pic>
      <p:sp>
        <p:nvSpPr>
          <p:cNvPr id="22532" name="Tijdelijke aanduiding voor voettekst 3">
            <a:extLst>
              <a:ext uri="{FF2B5EF4-FFF2-40B4-BE49-F238E27FC236}">
                <a16:creationId xmlns:a16="http://schemas.microsoft.com/office/drawing/2014/main" id="{F9D4D551-6E17-70E3-739F-EAEE618E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voettekst 4">
            <a:extLst>
              <a:ext uri="{FF2B5EF4-FFF2-40B4-BE49-F238E27FC236}">
                <a16:creationId xmlns:a16="http://schemas.microsoft.com/office/drawing/2014/main" id="{E9AED8E2-62D9-F9E9-AF95-52EFEE2D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CC1434-EBAC-93CE-A984-0E3426939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Grondonderzoek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C009C6-AB5D-3831-31FE-9C26E6365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3557" name="Picture 5" descr="grondboor">
            <a:extLst>
              <a:ext uri="{FF2B5EF4-FFF2-40B4-BE49-F238E27FC236}">
                <a16:creationId xmlns:a16="http://schemas.microsoft.com/office/drawing/2014/main" id="{A59B89D6-5DC8-7A10-0452-CF26AD21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30676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Sondex nv">
            <a:hlinkClick r:id="rId3"/>
            <a:extLst>
              <a:ext uri="{FF2B5EF4-FFF2-40B4-BE49-F238E27FC236}">
                <a16:creationId xmlns:a16="http://schemas.microsoft.com/office/drawing/2014/main" id="{A1AA2C73-72B2-99A7-135B-73AD062A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469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>
            <a:extLst>
              <a:ext uri="{FF2B5EF4-FFF2-40B4-BE49-F238E27FC236}">
                <a16:creationId xmlns:a16="http://schemas.microsoft.com/office/drawing/2014/main" id="{FD0B3F8A-692C-6A20-CD94-5CCF7F7C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5148263"/>
            <a:ext cx="1874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/>
              <a:t>sonderen</a:t>
            </a:r>
          </a:p>
        </p:txBody>
      </p:sp>
      <p:sp>
        <p:nvSpPr>
          <p:cNvPr id="23560" name="Tekstvak 1">
            <a:extLst>
              <a:ext uri="{FF2B5EF4-FFF2-40B4-BE49-F238E27FC236}">
                <a16:creationId xmlns:a16="http://schemas.microsoft.com/office/drawing/2014/main" id="{4D13CF60-7703-1967-9822-0FBEFC12B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7277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5"/>
              </a:rPr>
              <a:t>Klik sonderen</a:t>
            </a:r>
            <a:endParaRPr lang="nl-NL" altLang="nl-NL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voettekst 4">
            <a:extLst>
              <a:ext uri="{FF2B5EF4-FFF2-40B4-BE49-F238E27FC236}">
                <a16:creationId xmlns:a16="http://schemas.microsoft.com/office/drawing/2014/main" id="{FBF3AEB7-FD07-DFA9-27CC-306CC62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26A9A5-BB49-1A7F-7A68-48088E91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Grondwaterstand-peilbuis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235905F-14BE-78EB-38DE-950F74DC0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4581" name="Picture 5" descr="buizen">
            <a:extLst>
              <a:ext uri="{FF2B5EF4-FFF2-40B4-BE49-F238E27FC236}">
                <a16:creationId xmlns:a16="http://schemas.microsoft.com/office/drawing/2014/main" id="{5227E98E-5145-82DD-C6EE-7C3F3B88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000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uitlezen-diver-met-laptop">
            <a:extLst>
              <a:ext uri="{FF2B5EF4-FFF2-40B4-BE49-F238E27FC236}">
                <a16:creationId xmlns:a16="http://schemas.microsoft.com/office/drawing/2014/main" id="{4C55A355-B0B7-7DE4-584C-EC5127AC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9543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voettekst 4">
            <a:extLst>
              <a:ext uri="{FF2B5EF4-FFF2-40B4-BE49-F238E27FC236}">
                <a16:creationId xmlns:a16="http://schemas.microsoft.com/office/drawing/2014/main" id="{FFAD2468-F093-ABA6-E98D-93BDCA95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9DF6B2-CD7E-5CD9-3EED-E3F0B4BAB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Zuiveren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4DFE02E-14E9-F5D7-11D8-1F7E5081D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5605" name="Picture 5" descr="Haarlemmerplein1">
            <a:extLst>
              <a:ext uri="{FF2B5EF4-FFF2-40B4-BE49-F238E27FC236}">
                <a16:creationId xmlns:a16="http://schemas.microsoft.com/office/drawing/2014/main" id="{ACE5F336-9EAC-28A7-0B84-6F8566FE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31938"/>
            <a:ext cx="842486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39EBEE85-85EF-34B4-4173-C65055548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Voorbereiding van een werk</a:t>
            </a:r>
          </a:p>
        </p:txBody>
      </p:sp>
      <p:sp>
        <p:nvSpPr>
          <p:cNvPr id="26627" name="Tijdelijke aanduiding voor inhoud 2">
            <a:extLst>
              <a:ext uri="{FF2B5EF4-FFF2-40B4-BE49-F238E27FC236}">
                <a16:creationId xmlns:a16="http://schemas.microsoft.com/office/drawing/2014/main" id="{6AEE62AA-AF5F-BF78-D80B-8F610157E0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/>
              <a:t>93.10. voorbereiding terrein - algemeen</a:t>
            </a:r>
          </a:p>
          <a:p>
            <a:r>
              <a:rPr lang="nl-NL" altLang="nl-NL"/>
              <a:t>Bij werkzaamheden inzake groenaanleg of onderhoud moet iedere ongewenste </a:t>
            </a:r>
            <a:r>
              <a:rPr lang="nl-NL" altLang="nl-NL">
                <a:solidFill>
                  <a:srgbClr val="FF0000"/>
                </a:solidFill>
              </a:rPr>
              <a:t>bodemverdichting worden vermeden</a:t>
            </a:r>
            <a:r>
              <a:rPr lang="nl-NL" altLang="nl-NL"/>
              <a:t>. De nodige maatregelen dienen genomen, ondermeer om het draagvlak van machines zoveel mogelijk te verruimen (beschermplaten, …), </a:t>
            </a:r>
          </a:p>
        </p:txBody>
      </p:sp>
      <p:sp>
        <p:nvSpPr>
          <p:cNvPr id="26628" name="Tijdelijke aanduiding voor voettekst 3">
            <a:extLst>
              <a:ext uri="{FF2B5EF4-FFF2-40B4-BE49-F238E27FC236}">
                <a16:creationId xmlns:a16="http://schemas.microsoft.com/office/drawing/2014/main" id="{EDC50E61-D360-5E81-EF4D-212173B6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562328AA-327F-DE9B-772F-2161E4216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600"/>
              <a:t>Vervolg voorbereiding van een werk</a:t>
            </a: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35A0D906-3619-2ED7-B2A9-9C74521492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ook de rijroute van machines en voertuigen mag de verdichting van de grond niet in de hand werken. Er mag dienaangaande </a:t>
            </a:r>
            <a:r>
              <a:rPr lang="nl-NL" altLang="nl-NL">
                <a:solidFill>
                  <a:srgbClr val="FF0000"/>
                </a:solidFill>
              </a:rPr>
              <a:t>niet gewerkt worden in perioden met hevige neerslag of in en op een natte bodem.</a:t>
            </a:r>
          </a:p>
          <a:p>
            <a:endParaRPr lang="nl-NL" altLang="nl-NL"/>
          </a:p>
        </p:txBody>
      </p:sp>
      <p:sp>
        <p:nvSpPr>
          <p:cNvPr id="27652" name="Tijdelijke aanduiding voor voettekst 3">
            <a:extLst>
              <a:ext uri="{FF2B5EF4-FFF2-40B4-BE49-F238E27FC236}">
                <a16:creationId xmlns:a16="http://schemas.microsoft.com/office/drawing/2014/main" id="{01E0B19C-4E8C-9C2F-BEC6-7F185AD9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18BD144B-25F1-D62C-0E78-4A651ABE8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Staat bij de afspraken</a:t>
            </a:r>
          </a:p>
        </p:txBody>
      </p:sp>
      <p:sp>
        <p:nvSpPr>
          <p:cNvPr id="28675" name="Tijdelijke aanduiding voor inhoud 2">
            <a:extLst>
              <a:ext uri="{FF2B5EF4-FFF2-40B4-BE49-F238E27FC236}">
                <a16:creationId xmlns:a16="http://schemas.microsoft.com/office/drawing/2014/main" id="{59A00F0F-CF0D-4F42-FA0F-989D635A9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nl-NL" altLang="nl-NL" b="1"/>
              <a:t>93.11. voorbereiding terrein - zuiveren Omschrijving</a:t>
            </a:r>
          </a:p>
          <a:p>
            <a:r>
              <a:rPr lang="nl-NL" altLang="nl-NL"/>
              <a:t>Het betreft het voorafgaandelijk zuiveren van het terrein, het </a:t>
            </a:r>
            <a:r>
              <a:rPr lang="nl-NL" altLang="nl-NL">
                <a:solidFill>
                  <a:srgbClr val="FF0000"/>
                </a:solidFill>
              </a:rPr>
              <a:t>wegnemen en reglementair afvoeren van alle afval, overtollige plantengroei, e.a. ...</a:t>
            </a:r>
            <a:r>
              <a:rPr lang="nl-NL" altLang="nl-NL"/>
              <a:t> De inschrijver wordt dienaangaande geacht voorafgaandelijk kennis te hebben genomen van de toestand van het terrein.</a:t>
            </a:r>
          </a:p>
          <a:p>
            <a:endParaRPr lang="nl-NL" altLang="nl-NL"/>
          </a:p>
        </p:txBody>
      </p:sp>
      <p:sp>
        <p:nvSpPr>
          <p:cNvPr id="28676" name="Tijdelijke aanduiding voor voettekst 3">
            <a:extLst>
              <a:ext uri="{FF2B5EF4-FFF2-40B4-BE49-F238E27FC236}">
                <a16:creationId xmlns:a16="http://schemas.microsoft.com/office/drawing/2014/main" id="{761F13F7-1136-8D4C-462F-2E5C1C30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voettekst 4">
            <a:extLst>
              <a:ext uri="{FF2B5EF4-FFF2-40B4-BE49-F238E27FC236}">
                <a16:creationId xmlns:a16="http://schemas.microsoft.com/office/drawing/2014/main" id="{FBB541DD-ADBC-A0DB-037B-43B09D57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EB4D1E0-C736-0044-C1DC-F91DEC920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Machine keuze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754FA78-EDCE-9389-5E7F-B6E3B581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9701" name="Picture 5" descr="graafmachine">
            <a:extLst>
              <a:ext uri="{FF2B5EF4-FFF2-40B4-BE49-F238E27FC236}">
                <a16:creationId xmlns:a16="http://schemas.microsoft.com/office/drawing/2014/main" id="{B30EB12D-8D8E-ABF9-F1E7-27843275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8893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Graafmachine">
            <a:extLst>
              <a:ext uri="{FF2B5EF4-FFF2-40B4-BE49-F238E27FC236}">
                <a16:creationId xmlns:a16="http://schemas.microsoft.com/office/drawing/2014/main" id="{D67E0B99-5BAF-EEC4-3B43-521601F3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89025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de-shofel">
            <a:extLst>
              <a:ext uri="{FF2B5EF4-FFF2-40B4-BE49-F238E27FC236}">
                <a16:creationId xmlns:a16="http://schemas.microsoft.com/office/drawing/2014/main" id="{3A08CC63-442D-4A9E-35BB-8AA4BBCD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 descr="Thomas Wiellader 135S">
            <a:hlinkClick r:id="rId5"/>
            <a:extLst>
              <a:ext uri="{FF2B5EF4-FFF2-40B4-BE49-F238E27FC236}">
                <a16:creationId xmlns:a16="http://schemas.microsoft.com/office/drawing/2014/main" id="{897CB766-361B-832E-561A-5DFF899D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95738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9A22270B-3C8F-E3D4-70FE-93012EC88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Machine 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DA8AAA-FAF3-4750-A29F-18549638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Bij grasoogst bv: 	</a:t>
            </a:r>
          </a:p>
          <a:p>
            <a:pPr marL="0" indent="0">
              <a:buFontTx/>
              <a:buNone/>
              <a:defRPr/>
            </a:pPr>
            <a:endParaRPr lang="nl-NL" sz="900" dirty="0"/>
          </a:p>
          <a:p>
            <a:pPr marL="1371600" lvl="3" indent="0">
              <a:buFontTx/>
              <a:buNone/>
              <a:defRPr/>
            </a:pPr>
            <a:r>
              <a:rPr lang="nl-NL" dirty="0"/>
              <a:t>Balen maken of</a:t>
            </a:r>
          </a:p>
          <a:p>
            <a:pPr marL="1371600" lvl="3" indent="0">
              <a:buFontTx/>
              <a:buNone/>
              <a:defRPr/>
            </a:pPr>
            <a:r>
              <a:rPr lang="nl-NL" dirty="0"/>
              <a:t>Hakselen of </a:t>
            </a:r>
          </a:p>
          <a:p>
            <a:pPr marL="1371600" lvl="3" indent="0">
              <a:buFontTx/>
              <a:buNone/>
              <a:defRPr/>
            </a:pPr>
            <a:r>
              <a:rPr lang="nl-NL" dirty="0"/>
              <a:t>Opraapwagen </a:t>
            </a:r>
          </a:p>
          <a:p>
            <a:pPr marL="571500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Bij cultuurtechniek bv: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7 ton of 13 ton  graafmachine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dirty="0"/>
              <a:t>Kieper of </a:t>
            </a:r>
            <a:r>
              <a:rPr lang="nl-NL" dirty="0" err="1"/>
              <a:t>knikdumper</a:t>
            </a:r>
            <a:endParaRPr lang="nl-NL" dirty="0"/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dirty="0" err="1"/>
              <a:t>Kilverbak</a:t>
            </a:r>
            <a:r>
              <a:rPr lang="nl-NL" dirty="0"/>
              <a:t> of </a:t>
            </a:r>
            <a:r>
              <a:rPr lang="nl-NL" dirty="0" err="1"/>
              <a:t>buldoser</a:t>
            </a:r>
            <a:r>
              <a:rPr lang="nl-NL" dirty="0"/>
              <a:t> </a:t>
            </a:r>
          </a:p>
          <a:p>
            <a:pPr lvl="4">
              <a:defRPr/>
            </a:pPr>
            <a:endParaRPr lang="nl-NL" dirty="0"/>
          </a:p>
        </p:txBody>
      </p:sp>
      <p:sp>
        <p:nvSpPr>
          <p:cNvPr id="30724" name="Tijdelijke aanduiding voor voettekst 3">
            <a:extLst>
              <a:ext uri="{FF2B5EF4-FFF2-40B4-BE49-F238E27FC236}">
                <a16:creationId xmlns:a16="http://schemas.microsoft.com/office/drawing/2014/main" id="{A0B0FF3E-DE4B-5631-3537-92248FDE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0725" name="Tekstvak 4">
            <a:extLst>
              <a:ext uri="{FF2B5EF4-FFF2-40B4-BE49-F238E27FC236}">
                <a16:creationId xmlns:a16="http://schemas.microsoft.com/office/drawing/2014/main" id="{D823E00E-808F-CAD4-D634-C0BA0AD7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989138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2"/>
              </a:rPr>
              <a:t>Klik machinekeuze</a:t>
            </a:r>
            <a:endParaRPr lang="nl-NL" altLang="nl-NL" sz="1800"/>
          </a:p>
        </p:txBody>
      </p:sp>
      <p:sp>
        <p:nvSpPr>
          <p:cNvPr id="30726" name="Tekstvak 1">
            <a:extLst>
              <a:ext uri="{FF2B5EF4-FFF2-40B4-BE49-F238E27FC236}">
                <a16:creationId xmlns:a16="http://schemas.microsoft.com/office/drawing/2014/main" id="{09F60B24-B39F-1DDE-AF8D-6F4C13E0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2636838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Klik bouwput</a:t>
            </a:r>
            <a:endParaRPr lang="nl-NL" altLang="nl-NL" sz="1800"/>
          </a:p>
        </p:txBody>
      </p:sp>
      <p:sp>
        <p:nvSpPr>
          <p:cNvPr id="30727" name="Tekstvak 3">
            <a:extLst>
              <a:ext uri="{FF2B5EF4-FFF2-40B4-BE49-F238E27FC236}">
                <a16:creationId xmlns:a16="http://schemas.microsoft.com/office/drawing/2014/main" id="{449D66E2-D89B-43C6-06BC-F5D3C9BA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482975"/>
            <a:ext cx="300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4"/>
              </a:rPr>
              <a:t>Klik goede machine keuze?</a:t>
            </a:r>
            <a:endParaRPr lang="nl-NL" altLang="nl-NL" sz="1800"/>
          </a:p>
        </p:txBody>
      </p:sp>
      <p:sp>
        <p:nvSpPr>
          <p:cNvPr id="30728" name="Tekstvak 4">
            <a:extLst>
              <a:ext uri="{FF2B5EF4-FFF2-40B4-BE49-F238E27FC236}">
                <a16:creationId xmlns:a16="http://schemas.microsoft.com/office/drawing/2014/main" id="{347204C8-D554-0665-0BA5-4742D918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4130675"/>
            <a:ext cx="2559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5"/>
              </a:rPr>
              <a:t>Grondverzet en kilveren</a:t>
            </a:r>
            <a:endParaRPr lang="nl-NL" altLang="nl-NL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voettekst 1">
            <a:extLst>
              <a:ext uri="{FF2B5EF4-FFF2-40B4-BE49-F238E27FC236}">
                <a16:creationId xmlns:a16="http://schemas.microsoft.com/office/drawing/2014/main" id="{0C101489-9BEB-E789-72AB-781A5FCE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31747" name="Afbeelding 2">
            <a:extLst>
              <a:ext uri="{FF2B5EF4-FFF2-40B4-BE49-F238E27FC236}">
                <a16:creationId xmlns:a16="http://schemas.microsoft.com/office/drawing/2014/main" id="{596EF140-9484-FE84-CB36-879B451C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498792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Afbeelding 3">
            <a:extLst>
              <a:ext uri="{FF2B5EF4-FFF2-40B4-BE49-F238E27FC236}">
                <a16:creationId xmlns:a16="http://schemas.microsoft.com/office/drawing/2014/main" id="{1891BE25-73C7-EDD4-E337-C240CFBE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82975"/>
            <a:ext cx="4608512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jdelijke aanduiding voor voettekst 6">
            <a:extLst>
              <a:ext uri="{FF2B5EF4-FFF2-40B4-BE49-F238E27FC236}">
                <a16:creationId xmlns:a16="http://schemas.microsoft.com/office/drawing/2014/main" id="{07BAF5D6-FA44-B4FD-4C31-3010826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09DCD273-B997-D18C-C276-069DCE5F2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zit er in… </a:t>
            </a:r>
            <a:r>
              <a:rPr lang="nl-NL" altLang="nl-NL" sz="1800"/>
              <a:t>blz 12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994EED-0862-3C3E-26AB-4A8618B15F58}"/>
              </a:ext>
            </a:extLst>
          </p:cNvPr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Object 41">
            <a:extLst>
              <a:ext uri="{FF2B5EF4-FFF2-40B4-BE49-F238E27FC236}">
                <a16:creationId xmlns:a16="http://schemas.microsoft.com/office/drawing/2014/main" id="{0FFF678E-2E09-252F-1544-50EE8BCC7DB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93788" y="1319213"/>
          <a:ext cx="7172325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7F22379D-C10A-9F57-2B86-4E83D9472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Is dit een goede keus?</a:t>
            </a:r>
          </a:p>
        </p:txBody>
      </p:sp>
      <p:pic>
        <p:nvPicPr>
          <p:cNvPr id="32771" name="Tijdelijke aanduiding voor inhoud 4">
            <a:extLst>
              <a:ext uri="{FF2B5EF4-FFF2-40B4-BE49-F238E27FC236}">
                <a16:creationId xmlns:a16="http://schemas.microsoft.com/office/drawing/2014/main" id="{5A9BAC49-6C8F-493C-2509-35615C272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00200"/>
            <a:ext cx="6042025" cy="4525963"/>
          </a:xfrm>
        </p:spPr>
      </p:pic>
      <p:sp>
        <p:nvSpPr>
          <p:cNvPr id="32772" name="Tijdelijke aanduiding voor voettekst 3">
            <a:extLst>
              <a:ext uri="{FF2B5EF4-FFF2-40B4-BE49-F238E27FC236}">
                <a16:creationId xmlns:a16="http://schemas.microsoft.com/office/drawing/2014/main" id="{6C3282AC-4F4C-F2D3-9735-23975FDC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voettekst 1">
            <a:extLst>
              <a:ext uri="{FF2B5EF4-FFF2-40B4-BE49-F238E27FC236}">
                <a16:creationId xmlns:a16="http://schemas.microsoft.com/office/drawing/2014/main" id="{14607D86-31C7-CFC4-E99E-5E52F094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33795" name="Afbeelding 2">
            <a:extLst>
              <a:ext uri="{FF2B5EF4-FFF2-40B4-BE49-F238E27FC236}">
                <a16:creationId xmlns:a16="http://schemas.microsoft.com/office/drawing/2014/main" id="{08F44C35-17B6-A3E7-45D7-8D3EDF5D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6836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voettekst 4">
            <a:extLst>
              <a:ext uri="{FF2B5EF4-FFF2-40B4-BE49-F238E27FC236}">
                <a16:creationId xmlns:a16="http://schemas.microsoft.com/office/drawing/2014/main" id="{F2496AC8-BEE3-EF5C-B2D3-E10D1140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2E3D229-4700-F7A6-5ADD-C3D9831AA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Gewicht vd machine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5527764-B1DD-4C6D-3359-4E34ADFB7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4821" name="Picture 5" descr="picbig857">
            <a:extLst>
              <a:ext uri="{FF2B5EF4-FFF2-40B4-BE49-F238E27FC236}">
                <a16:creationId xmlns:a16="http://schemas.microsoft.com/office/drawing/2014/main" id="{E31497ED-6D3B-ACB6-E51C-E206A66C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6246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voettekst 4">
            <a:extLst>
              <a:ext uri="{FF2B5EF4-FFF2-40B4-BE49-F238E27FC236}">
                <a16:creationId xmlns:a16="http://schemas.microsoft.com/office/drawing/2014/main" id="{819925C3-58B1-9738-FBBE-44E0A461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59AB255-D801-2EC9-6EA6-475244C76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Graafuitrusting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F1FDA4F-1D9C-99B5-2FB5-4C187FD5D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5845" name="Picture 5" descr="fuchs_grondbak">
            <a:extLst>
              <a:ext uri="{FF2B5EF4-FFF2-40B4-BE49-F238E27FC236}">
                <a16:creationId xmlns:a16="http://schemas.microsoft.com/office/drawing/2014/main" id="{65DB3474-1F24-7735-B1F0-733FC2DA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9608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zeefbak">
            <a:extLst>
              <a:ext uri="{FF2B5EF4-FFF2-40B4-BE49-F238E27FC236}">
                <a16:creationId xmlns:a16="http://schemas.microsoft.com/office/drawing/2014/main" id="{DF8A4BEA-0C69-4571-38C9-EEB32543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voettekst 4">
            <a:extLst>
              <a:ext uri="{FF2B5EF4-FFF2-40B4-BE49-F238E27FC236}">
                <a16:creationId xmlns:a16="http://schemas.microsoft.com/office/drawing/2014/main" id="{AB64A17A-2C38-CA22-06D1-A3F07B9A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EF34D2B-BA91-E890-B803-4C8B09563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draglineschotten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E6C1B55-647C-A506-4437-0C98F4356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6869" name="Picture 7" descr="draglineschotten plaatsen.jpg">
            <a:hlinkClick r:id="rId2"/>
            <a:extLst>
              <a:ext uri="{FF2B5EF4-FFF2-40B4-BE49-F238E27FC236}">
                <a16:creationId xmlns:a16="http://schemas.microsoft.com/office/drawing/2014/main" id="{301D42AB-20C9-17FF-F509-AD812D33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1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voettekst 4">
            <a:extLst>
              <a:ext uri="{FF2B5EF4-FFF2-40B4-BE49-F238E27FC236}">
                <a16:creationId xmlns:a16="http://schemas.microsoft.com/office/drawing/2014/main" id="{22B6553A-6464-BC16-7185-00FBDF28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5D36D1D-E3F3-06E5-60F3-28390E684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Transportmiddel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E18766C-8CFE-2749-61EA-C4DCFDB34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7893" name="Picture 5" descr="dumper">
            <a:extLst>
              <a:ext uri="{FF2B5EF4-FFF2-40B4-BE49-F238E27FC236}">
                <a16:creationId xmlns:a16="http://schemas.microsoft.com/office/drawing/2014/main" id="{AE1BA1E9-F7F6-D270-E1C5-C54C4111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75138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dumper">
            <a:extLst>
              <a:ext uri="{FF2B5EF4-FFF2-40B4-BE49-F238E27FC236}">
                <a16:creationId xmlns:a16="http://schemas.microsoft.com/office/drawing/2014/main" id="{824FD539-5D2D-D769-6CB2-0D29D0F1B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938"/>
            <a:ext cx="5014913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kruiwagen">
            <a:extLst>
              <a:ext uri="{FF2B5EF4-FFF2-40B4-BE49-F238E27FC236}">
                <a16:creationId xmlns:a16="http://schemas.microsoft.com/office/drawing/2014/main" id="{EBC8F747-8151-5B21-F382-54AB01A3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4925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voettekst 1">
            <a:extLst>
              <a:ext uri="{FF2B5EF4-FFF2-40B4-BE49-F238E27FC236}">
                <a16:creationId xmlns:a16="http://schemas.microsoft.com/office/drawing/2014/main" id="{E7AE98B5-A55F-BB42-549A-BB260162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38915" name="Afbeelding 2">
            <a:extLst>
              <a:ext uri="{FF2B5EF4-FFF2-40B4-BE49-F238E27FC236}">
                <a16:creationId xmlns:a16="http://schemas.microsoft.com/office/drawing/2014/main" id="{D536F640-FCF7-E2D6-90AF-1D19FCBB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04813"/>
            <a:ext cx="89185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voettekst 4">
            <a:extLst>
              <a:ext uri="{FF2B5EF4-FFF2-40B4-BE49-F238E27FC236}">
                <a16:creationId xmlns:a16="http://schemas.microsoft.com/office/drawing/2014/main" id="{A83EDD4A-7DFD-C862-DB3B-F8CEA08A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52FC013-C181-C74A-C128-5CA3EC074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Bouwterrein- Inrichten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AC297C9-6526-AE89-8C4E-34FBA7644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9941" name="Picture 5" descr="water-thumb">
            <a:extLst>
              <a:ext uri="{FF2B5EF4-FFF2-40B4-BE49-F238E27FC236}">
                <a16:creationId xmlns:a16="http://schemas.microsoft.com/office/drawing/2014/main" id="{DB9CC5AA-87D7-6FC9-DA36-6C2E107F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87463"/>
            <a:ext cx="72009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voettekst 1">
            <a:extLst>
              <a:ext uri="{FF2B5EF4-FFF2-40B4-BE49-F238E27FC236}">
                <a16:creationId xmlns:a16="http://schemas.microsoft.com/office/drawing/2014/main" id="{82AE08A3-C81B-0BB0-B70D-37F3E9E5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40963" name="Afbeelding 3">
            <a:extLst>
              <a:ext uri="{FF2B5EF4-FFF2-40B4-BE49-F238E27FC236}">
                <a16:creationId xmlns:a16="http://schemas.microsoft.com/office/drawing/2014/main" id="{A6BAC6AA-FDC2-D351-5970-DABE0F0F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kstvak 4">
            <a:extLst>
              <a:ext uri="{FF2B5EF4-FFF2-40B4-BE49-F238E27FC236}">
                <a16:creationId xmlns:a16="http://schemas.microsoft.com/office/drawing/2014/main" id="{7E709876-AD10-27A9-B56A-4BB309FA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8626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/>
              <a:t>Bouwterrein- Hekken plaatsen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voettekst 4">
            <a:extLst>
              <a:ext uri="{FF2B5EF4-FFF2-40B4-BE49-F238E27FC236}">
                <a16:creationId xmlns:a16="http://schemas.microsoft.com/office/drawing/2014/main" id="{6BC1E9C9-4A9E-5EF4-1F1A-035D9313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969B815-A879-F350-6FE3-77EED8687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transport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F2FF71B-1745-EB20-2763-55462B1E0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Goed schoonmaken</a:t>
            </a:r>
          </a:p>
        </p:txBody>
      </p:sp>
      <p:pic>
        <p:nvPicPr>
          <p:cNvPr id="41989" name="Picture 5" descr="patrick_graafmachine">
            <a:extLst>
              <a:ext uri="{FF2B5EF4-FFF2-40B4-BE49-F238E27FC236}">
                <a16:creationId xmlns:a16="http://schemas.microsoft.com/office/drawing/2014/main" id="{C4FAE63B-63B5-7719-5226-5E3E06CD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54721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4">
            <a:extLst>
              <a:ext uri="{FF2B5EF4-FFF2-40B4-BE49-F238E27FC236}">
                <a16:creationId xmlns:a16="http://schemas.microsoft.com/office/drawing/2014/main" id="{E011FE20-3E29-4EA5-A27A-87344485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38A9DE7-26C8-A3BE-8FB7-7858D479C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07963"/>
            <a:ext cx="5184775" cy="1143000"/>
          </a:xfrm>
        </p:spPr>
        <p:txBody>
          <a:bodyPr/>
          <a:lstStyle/>
          <a:p>
            <a:pPr eaLnBrk="1" hangingPunct="1"/>
            <a:r>
              <a:rPr lang="nl-NL" altLang="nl-NL"/>
              <a:t>Grondsoorten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217A84B-3A54-1499-919D-BF1E4139F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Verschil zit in de deeltjes, korrelgrootte:</a:t>
            </a:r>
          </a:p>
          <a:p>
            <a:pPr eaLnBrk="1" hangingPunct="1">
              <a:buFontTx/>
              <a:buNone/>
            </a:pPr>
            <a:endParaRPr lang="nl-NL" altLang="nl-NL"/>
          </a:p>
          <a:p>
            <a:pPr eaLnBrk="1" hangingPunct="1">
              <a:buFontTx/>
              <a:buChar char="-"/>
            </a:pPr>
            <a:r>
              <a:rPr lang="nl-NL" altLang="nl-NL"/>
              <a:t>Grind  	63 – 2 mm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Zand	2 mm – 0,063 mm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Silt		0,063 – 0,002 mm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Klei	kleiner dan 0,002 mm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Veen	(vergane) plantenresten</a:t>
            </a:r>
          </a:p>
        </p:txBody>
      </p:sp>
      <p:sp>
        <p:nvSpPr>
          <p:cNvPr id="6149" name="Tekstvak 1">
            <a:extLst>
              <a:ext uri="{FF2B5EF4-FFF2-40B4-BE49-F238E27FC236}">
                <a16:creationId xmlns:a16="http://schemas.microsoft.com/office/drawing/2014/main" id="{310379D0-39E6-6198-7426-DBB3765CA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296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Filmpje </a:t>
            </a:r>
            <a:r>
              <a:rPr lang="nl-NL" altLang="nl-NL" sz="1800">
                <a:hlinkClick r:id="rId2"/>
              </a:rPr>
              <a:t>grondsoor-ten</a:t>
            </a:r>
            <a:endParaRPr lang="nl-NL" altLang="nl-NL" sz="1800"/>
          </a:p>
        </p:txBody>
      </p:sp>
      <p:sp>
        <p:nvSpPr>
          <p:cNvPr id="6150" name="Tekstvak 2">
            <a:extLst>
              <a:ext uri="{FF2B5EF4-FFF2-40B4-BE49-F238E27FC236}">
                <a16:creationId xmlns:a16="http://schemas.microsoft.com/office/drawing/2014/main" id="{0C3F49ED-A1B1-4C8C-B37B-5CE1E945E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bodemfilm</a:t>
            </a:r>
            <a:endParaRPr lang="nl-NL" altLang="nl-NL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voettekst 4">
            <a:extLst>
              <a:ext uri="{FF2B5EF4-FFF2-40B4-BE49-F238E27FC236}">
                <a16:creationId xmlns:a16="http://schemas.microsoft.com/office/drawing/2014/main" id="{751E4B3B-7F59-311C-6AFE-1BA5DCCA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3CAFE9C-9654-20BC-4B2C-9F5ED92CF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Bovenwagen blokkeren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EBCEC16-C2FA-C5AE-A2E5-A9F914169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Tijdens het rijden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voettekst 4">
            <a:extLst>
              <a:ext uri="{FF2B5EF4-FFF2-40B4-BE49-F238E27FC236}">
                <a16:creationId xmlns:a16="http://schemas.microsoft.com/office/drawing/2014/main" id="{BC6E6135-54B5-F0D9-9E9E-06EC5248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A230AB5-A1EC-F4C9-6D4A-234AD72CB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 aanhanger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6AEC09C-BF90-AEF6-2A63-4957DA916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44037" name="Picture 5" descr="15062007243">
            <a:extLst>
              <a:ext uri="{FF2B5EF4-FFF2-40B4-BE49-F238E27FC236}">
                <a16:creationId xmlns:a16="http://schemas.microsoft.com/office/drawing/2014/main" id="{F3BA47AD-C279-FB69-E92A-9ED171C1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2C261EDE-B647-832B-4CFF-6B9A393E1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schamelwagen</a:t>
            </a:r>
          </a:p>
        </p:txBody>
      </p:sp>
      <p:sp>
        <p:nvSpPr>
          <p:cNvPr id="45059" name="Tijdelijke aanduiding voor voettekst 2">
            <a:extLst>
              <a:ext uri="{FF2B5EF4-FFF2-40B4-BE49-F238E27FC236}">
                <a16:creationId xmlns:a16="http://schemas.microsoft.com/office/drawing/2014/main" id="{310F609B-CE2D-0BF3-DA22-B1252A86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45060" name="Afbeelding 3">
            <a:extLst>
              <a:ext uri="{FF2B5EF4-FFF2-40B4-BE49-F238E27FC236}">
                <a16:creationId xmlns:a16="http://schemas.microsoft.com/office/drawing/2014/main" id="{6DF9DCE3-64E2-02BC-D73C-167F66EE3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92275"/>
            <a:ext cx="68421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2F755D17-ED39-3447-2C29-296C0D0D4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6083" name="Tijdelijke aanduiding voor voettekst 2">
            <a:extLst>
              <a:ext uri="{FF2B5EF4-FFF2-40B4-BE49-F238E27FC236}">
                <a16:creationId xmlns:a16="http://schemas.microsoft.com/office/drawing/2014/main" id="{EF258EE3-321B-1032-A9F6-B3634A90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46084" name="Afbeelding 3">
            <a:extLst>
              <a:ext uri="{FF2B5EF4-FFF2-40B4-BE49-F238E27FC236}">
                <a16:creationId xmlns:a16="http://schemas.microsoft.com/office/drawing/2014/main" id="{02976C53-3E48-FA39-AE16-60F0D5D0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7638"/>
            <a:ext cx="68278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E57E5273-100C-41FD-8E22-C8D739488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Stro- of balenwagen</a:t>
            </a:r>
          </a:p>
        </p:txBody>
      </p:sp>
      <p:sp>
        <p:nvSpPr>
          <p:cNvPr id="47107" name="Tijdelijke aanduiding voor voettekst 2">
            <a:extLst>
              <a:ext uri="{FF2B5EF4-FFF2-40B4-BE49-F238E27FC236}">
                <a16:creationId xmlns:a16="http://schemas.microsoft.com/office/drawing/2014/main" id="{DFC9CB3A-EEE2-8DE4-C980-3B952D13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47108" name="Afbeelding 3">
            <a:extLst>
              <a:ext uri="{FF2B5EF4-FFF2-40B4-BE49-F238E27FC236}">
                <a16:creationId xmlns:a16="http://schemas.microsoft.com/office/drawing/2014/main" id="{B3BCCA8C-B3FE-9519-1A13-A6831F3C5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5532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FAE741C3-F8BF-105E-1AE0-94F0BF718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Ook schamel-besturing</a:t>
            </a:r>
          </a:p>
        </p:txBody>
      </p:sp>
      <p:sp>
        <p:nvSpPr>
          <p:cNvPr id="48131" name="Tijdelijke aanduiding voor voettekst 2">
            <a:extLst>
              <a:ext uri="{FF2B5EF4-FFF2-40B4-BE49-F238E27FC236}">
                <a16:creationId xmlns:a16="http://schemas.microsoft.com/office/drawing/2014/main" id="{DE119C86-FBE1-F76D-522E-0FAF8DAB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48132" name="Afbeelding 3">
            <a:extLst>
              <a:ext uri="{FF2B5EF4-FFF2-40B4-BE49-F238E27FC236}">
                <a16:creationId xmlns:a16="http://schemas.microsoft.com/office/drawing/2014/main" id="{AE39464D-511E-9558-14D7-BF573658D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273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voettekst 4">
            <a:extLst>
              <a:ext uri="{FF2B5EF4-FFF2-40B4-BE49-F238E27FC236}">
                <a16:creationId xmlns:a16="http://schemas.microsoft.com/office/drawing/2014/main" id="{E7DA95E2-1595-93CD-BA31-C3B3B4D8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953B2BA-A1CA-66A1-92E4-20A8C5F09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Dieplader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B16306F-D43F-419C-0202-456A3A4D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49157" name="Picture 5" descr="dieplader_1_g">
            <a:extLst>
              <a:ext uri="{FF2B5EF4-FFF2-40B4-BE49-F238E27FC236}">
                <a16:creationId xmlns:a16="http://schemas.microsoft.com/office/drawing/2014/main" id="{B8651004-370B-6AF3-D48A-3FA912C2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voettekst 4">
            <a:extLst>
              <a:ext uri="{FF2B5EF4-FFF2-40B4-BE49-F238E27FC236}">
                <a16:creationId xmlns:a16="http://schemas.microsoft.com/office/drawing/2014/main" id="{C3F3A094-8F19-FAC9-529B-96481DF2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2BED9E4-B841-835B-06BD-172E76506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Aanhanger 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39B49EE-8874-A56E-8E37-836166EF5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0181" name="Picture 5" descr="dieplader1">
            <a:extLst>
              <a:ext uri="{FF2B5EF4-FFF2-40B4-BE49-F238E27FC236}">
                <a16:creationId xmlns:a16="http://schemas.microsoft.com/office/drawing/2014/main" id="{708B4992-14D5-F2A4-66BB-61093FB5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8964613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kstvak 1">
            <a:extLst>
              <a:ext uri="{FF2B5EF4-FFF2-40B4-BE49-F238E27FC236}">
                <a16:creationId xmlns:a16="http://schemas.microsoft.com/office/drawing/2014/main" id="{C80D04FE-603E-9BB5-701D-5CB19F53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FF00"/>
                </a:solidFill>
                <a:hlinkClick r:id="rId3"/>
              </a:rPr>
              <a:t>klik</a:t>
            </a:r>
            <a:endParaRPr lang="nl-NL" altLang="nl-NL" sz="1800">
              <a:solidFill>
                <a:srgbClr val="FFFF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FB839F-C86F-420F-8ED9-344664BC99D9}"/>
              </a:ext>
            </a:extLst>
          </p:cNvPr>
          <p:cNvSpPr txBox="1"/>
          <p:nvPr/>
        </p:nvSpPr>
        <p:spPr>
          <a:xfrm>
            <a:off x="1979613" y="1268413"/>
            <a:ext cx="762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Klik-1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voettekst 4">
            <a:extLst>
              <a:ext uri="{FF2B5EF4-FFF2-40B4-BE49-F238E27FC236}">
                <a16:creationId xmlns:a16="http://schemas.microsoft.com/office/drawing/2014/main" id="{93CEFB45-35E0-AE35-BFDC-78344413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1A3E67A-DD28-C43B-9869-43B4A6DC0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Semi dieplader (plat)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F194886-CDAE-1458-C35F-BD264BEA8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nl-NL" altLang="nl-NL"/>
          </a:p>
        </p:txBody>
      </p:sp>
      <p:pic>
        <p:nvPicPr>
          <p:cNvPr id="51205" name="Picture 5" descr="picbig1061">
            <a:extLst>
              <a:ext uri="{FF2B5EF4-FFF2-40B4-BE49-F238E27FC236}">
                <a16:creationId xmlns:a16="http://schemas.microsoft.com/office/drawing/2014/main" id="{F30B0AF2-0196-2EB8-72C3-E44FD943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196975"/>
            <a:ext cx="80248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kstvak 1">
            <a:extLst>
              <a:ext uri="{FF2B5EF4-FFF2-40B4-BE49-F238E27FC236}">
                <a16:creationId xmlns:a16="http://schemas.microsoft.com/office/drawing/2014/main" id="{A0267D94-AE98-7AC0-7F18-5C6898DE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589588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>
                <a:hlinkClick r:id="rId3"/>
              </a:rPr>
              <a:t>klik</a:t>
            </a:r>
            <a:endParaRPr lang="nl-NL" altLang="nl-NL" sz="4000" b="1"/>
          </a:p>
        </p:txBody>
      </p:sp>
      <p:sp>
        <p:nvSpPr>
          <p:cNvPr id="51207" name="Tekstvak 2">
            <a:extLst>
              <a:ext uri="{FF2B5EF4-FFF2-40B4-BE49-F238E27FC236}">
                <a16:creationId xmlns:a16="http://schemas.microsoft.com/office/drawing/2014/main" id="{69F66D79-6045-35DF-2AC0-FBC47E4AD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5600700"/>
            <a:ext cx="1211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>
                <a:hlinkClick r:id="rId4"/>
              </a:rPr>
              <a:t>Klik-1</a:t>
            </a:r>
            <a:endParaRPr lang="nl-NL" altLang="nl-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05C904BA-A1E7-E9BE-98E8-345C3881F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BE-oplegger</a:t>
            </a:r>
          </a:p>
        </p:txBody>
      </p:sp>
      <p:sp>
        <p:nvSpPr>
          <p:cNvPr id="52227" name="Tijdelijke aanduiding voor voettekst 2">
            <a:extLst>
              <a:ext uri="{FF2B5EF4-FFF2-40B4-BE49-F238E27FC236}">
                <a16:creationId xmlns:a16="http://schemas.microsoft.com/office/drawing/2014/main" id="{3D4D85F2-BEAF-CB48-FF32-E8154719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52228" name="Afbeelding 3">
            <a:extLst>
              <a:ext uri="{FF2B5EF4-FFF2-40B4-BE49-F238E27FC236}">
                <a16:creationId xmlns:a16="http://schemas.microsoft.com/office/drawing/2014/main" id="{C2A830F0-8F3A-F29D-A330-373C602E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97038"/>
            <a:ext cx="67691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voettekst 4">
            <a:extLst>
              <a:ext uri="{FF2B5EF4-FFF2-40B4-BE49-F238E27FC236}">
                <a16:creationId xmlns:a16="http://schemas.microsoft.com/office/drawing/2014/main" id="{9FDA559F-BB6A-2847-4DCA-44CEF09D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81B58F4-8C53-656D-FE8F-8631C2EC2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Grind 2 -5 mm in dit geval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0C2976F-D557-5AFD-B6C4-4D1449811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7173" name="Picture 5" descr="kif%202-5mm">
            <a:extLst>
              <a:ext uri="{FF2B5EF4-FFF2-40B4-BE49-F238E27FC236}">
                <a16:creationId xmlns:a16="http://schemas.microsoft.com/office/drawing/2014/main" id="{B9F9EFCC-1F42-B06B-CAFD-3499688E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2BE1CC15-3191-8BBA-46A3-5446339DF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 oplegger met kraan</a:t>
            </a:r>
          </a:p>
        </p:txBody>
      </p:sp>
      <p:sp>
        <p:nvSpPr>
          <p:cNvPr id="53251" name="Tijdelijke aanduiding voor voettekst 2">
            <a:extLst>
              <a:ext uri="{FF2B5EF4-FFF2-40B4-BE49-F238E27FC236}">
                <a16:creationId xmlns:a16="http://schemas.microsoft.com/office/drawing/2014/main" id="{E1648769-854E-E44A-8DF9-2C654C74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53252" name="Afbeelding 3">
            <a:extLst>
              <a:ext uri="{FF2B5EF4-FFF2-40B4-BE49-F238E27FC236}">
                <a16:creationId xmlns:a16="http://schemas.microsoft.com/office/drawing/2014/main" id="{8859D462-CEAC-1827-CDC9-4FA58E72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41425"/>
            <a:ext cx="74834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>
            <a:extLst>
              <a:ext uri="{FF2B5EF4-FFF2-40B4-BE49-F238E27FC236}">
                <a16:creationId xmlns:a16="http://schemas.microsoft.com/office/drawing/2014/main" id="{71ED0C78-E43C-5B69-3206-BBE29E0D0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121275"/>
            <a:ext cx="8229600" cy="1143000"/>
          </a:xfrm>
        </p:spPr>
        <p:txBody>
          <a:bodyPr/>
          <a:lstStyle/>
          <a:p>
            <a:r>
              <a:rPr lang="nl-NL" altLang="nl-NL" sz="3600"/>
              <a:t>BE oplager – 5 ton laadvermogen</a:t>
            </a:r>
          </a:p>
        </p:txBody>
      </p:sp>
      <p:sp>
        <p:nvSpPr>
          <p:cNvPr id="54275" name="Tijdelijke aanduiding voor voettekst 2">
            <a:extLst>
              <a:ext uri="{FF2B5EF4-FFF2-40B4-BE49-F238E27FC236}">
                <a16:creationId xmlns:a16="http://schemas.microsoft.com/office/drawing/2014/main" id="{4CDACE89-7F08-C60B-500C-F485C616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54276" name="Afbeelding 3">
            <a:extLst>
              <a:ext uri="{FF2B5EF4-FFF2-40B4-BE49-F238E27FC236}">
                <a16:creationId xmlns:a16="http://schemas.microsoft.com/office/drawing/2014/main" id="{8A1A6C95-BEEE-6CA5-27AA-FFEEC998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242888"/>
            <a:ext cx="7620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voettekst 4">
            <a:extLst>
              <a:ext uri="{FF2B5EF4-FFF2-40B4-BE49-F238E27FC236}">
                <a16:creationId xmlns:a16="http://schemas.microsoft.com/office/drawing/2014/main" id="{CEE75BB1-2BEC-B3BD-0ABF-C42DDF77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511CA48-B9E8-C030-DC23-7E322E7E4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19625" cy="1143000"/>
          </a:xfrm>
        </p:spPr>
        <p:txBody>
          <a:bodyPr/>
          <a:lstStyle/>
          <a:p>
            <a:pPr eaLnBrk="1" hangingPunct="1"/>
            <a:r>
              <a:rPr lang="nl-NL" altLang="nl-NL" sz="4000"/>
              <a:t>Uitzetten met </a:t>
            </a:r>
            <a:br>
              <a:rPr lang="nl-NL" altLang="nl-NL" sz="4000"/>
            </a:br>
            <a:r>
              <a:rPr lang="nl-NL" altLang="nl-NL" sz="4000"/>
              <a:t>piketten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2CFDE8A-18EC-3B1D-F734-B4FE1A38C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5301" name="Picture 5" descr="piketg">
            <a:extLst>
              <a:ext uri="{FF2B5EF4-FFF2-40B4-BE49-F238E27FC236}">
                <a16:creationId xmlns:a16="http://schemas.microsoft.com/office/drawing/2014/main" id="{91F5E209-1A25-053C-E86F-6E361C46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3115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Afb023">
            <a:extLst>
              <a:ext uri="{FF2B5EF4-FFF2-40B4-BE49-F238E27FC236}">
                <a16:creationId xmlns:a16="http://schemas.microsoft.com/office/drawing/2014/main" id="{4727B0AF-03BA-4E16-7D4C-8299C543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59753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voettekst 4">
            <a:extLst>
              <a:ext uri="{FF2B5EF4-FFF2-40B4-BE49-F238E27FC236}">
                <a16:creationId xmlns:a16="http://schemas.microsoft.com/office/drawing/2014/main" id="{FA1FC6DB-EF58-3F32-A740-040334D1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B84AFB6-59D5-B500-160B-97A416ABE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Piketten 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C3439C0-F07D-BF00-F4F8-053B6DD9F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Plaats</a:t>
            </a:r>
          </a:p>
          <a:p>
            <a:pPr eaLnBrk="1" hangingPunct="1"/>
            <a:r>
              <a:rPr lang="nl-NL" altLang="nl-NL"/>
              <a:t>Richting</a:t>
            </a:r>
          </a:p>
          <a:p>
            <a:pPr eaLnBrk="1" hangingPunct="1"/>
            <a:r>
              <a:rPr lang="nl-NL" altLang="nl-NL"/>
              <a:t>Hoogte</a:t>
            </a:r>
          </a:p>
          <a:p>
            <a:pPr eaLnBrk="1" hangingPunct="1"/>
            <a:r>
              <a:rPr lang="nl-NL" altLang="nl-NL"/>
              <a:t>25-50m</a:t>
            </a:r>
          </a:p>
          <a:p>
            <a:pPr eaLnBrk="1" hangingPunct="1"/>
            <a:r>
              <a:rPr lang="nl-NL" altLang="nl-NL"/>
              <a:t>Zicht geven (lang gras-hoogte verschillen)</a:t>
            </a:r>
          </a:p>
          <a:p>
            <a:pPr eaLnBrk="1" hangingPunct="1"/>
            <a:r>
              <a:rPr lang="nl-NL" altLang="nl-NL"/>
              <a:t>Mooi recht slaan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voettekst 4">
            <a:extLst>
              <a:ext uri="{FF2B5EF4-FFF2-40B4-BE49-F238E27FC236}">
                <a16:creationId xmlns:a16="http://schemas.microsoft.com/office/drawing/2014/main" id="{E281D5D6-9772-4BD9-3DEE-7E53B2A9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FC4E6F4-5488-D197-38BC-276ACDDED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Verklikken van piketten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5B46940-67A1-D2A5-0568-3C75A6BEB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7349" name="Picture 5" descr="0372bouwputmfczh6">
            <a:extLst>
              <a:ext uri="{FF2B5EF4-FFF2-40B4-BE49-F238E27FC236}">
                <a16:creationId xmlns:a16="http://schemas.microsoft.com/office/drawing/2014/main" id="{EB28C73C-B761-BA92-5842-BC75694A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63357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voettekst 4">
            <a:extLst>
              <a:ext uri="{FF2B5EF4-FFF2-40B4-BE49-F238E27FC236}">
                <a16:creationId xmlns:a16="http://schemas.microsoft.com/office/drawing/2014/main" id="{530C7906-3B75-7085-7B7A-26A1DEAF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502DFCF-168B-8908-4D39-66678EAF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Verklikken van piketten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B388AA2-C7B4-8C6E-89A7-AAD99574F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8373" name="Picture 6" descr="bouwput2_dec_03">
            <a:extLst>
              <a:ext uri="{FF2B5EF4-FFF2-40B4-BE49-F238E27FC236}">
                <a16:creationId xmlns:a16="http://schemas.microsoft.com/office/drawing/2014/main" id="{AC29855B-DCB4-E6CA-B997-513212A3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92003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voettekst 4">
            <a:extLst>
              <a:ext uri="{FF2B5EF4-FFF2-40B4-BE49-F238E27FC236}">
                <a16:creationId xmlns:a16="http://schemas.microsoft.com/office/drawing/2014/main" id="{6D9E544C-7C9F-B272-76E8-79A4E444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3B81A46-1026-0E9F-1EE8-2A654B694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Bouwplanken – 1 m afst. 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B9056D8-8216-4906-A830-50484AB1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59397" name="Afbeelding 1">
            <a:extLst>
              <a:ext uri="{FF2B5EF4-FFF2-40B4-BE49-F238E27FC236}">
                <a16:creationId xmlns:a16="http://schemas.microsoft.com/office/drawing/2014/main" id="{70D1AB4E-0E39-F417-6223-BC4ED305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05050"/>
            <a:ext cx="40481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Afbeelding 2">
            <a:extLst>
              <a:ext uri="{FF2B5EF4-FFF2-40B4-BE49-F238E27FC236}">
                <a16:creationId xmlns:a16="http://schemas.microsoft.com/office/drawing/2014/main" id="{1747FED2-E7EE-5A18-62C8-B516F7052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420938"/>
            <a:ext cx="4191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voettekst 4">
            <a:extLst>
              <a:ext uri="{FF2B5EF4-FFF2-40B4-BE49-F238E27FC236}">
                <a16:creationId xmlns:a16="http://schemas.microsoft.com/office/drawing/2014/main" id="{4F151C91-D1F6-FA22-9E92-08ED2FEA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AA5CA1B-7BE6-3E3C-84E9-14F5C66AC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138237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542CA4A-5BC3-5B8C-AF2F-4C5C7BA1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60421" name="Picture 5" descr="rooilijnen">
            <a:extLst>
              <a:ext uri="{FF2B5EF4-FFF2-40B4-BE49-F238E27FC236}">
                <a16:creationId xmlns:a16="http://schemas.microsoft.com/office/drawing/2014/main" id="{2998AD7E-CF50-BE86-0F56-01CC7547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5048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voettekst 2">
            <a:extLst>
              <a:ext uri="{FF2B5EF4-FFF2-40B4-BE49-F238E27FC236}">
                <a16:creationId xmlns:a16="http://schemas.microsoft.com/office/drawing/2014/main" id="{6C60A3A5-3240-6A67-4F7D-070A129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61443" name="Picture 5" descr="rooilijnen">
            <a:extLst>
              <a:ext uri="{FF2B5EF4-FFF2-40B4-BE49-F238E27FC236}">
                <a16:creationId xmlns:a16="http://schemas.microsoft.com/office/drawing/2014/main" id="{343A06E7-C871-C768-A175-96C7D3F2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7272337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piket">
            <a:extLst>
              <a:ext uri="{FF2B5EF4-FFF2-40B4-BE49-F238E27FC236}">
                <a16:creationId xmlns:a16="http://schemas.microsoft.com/office/drawing/2014/main" id="{65888F89-F325-CF2C-AC50-D853FB51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565400"/>
            <a:ext cx="4000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8">
            <a:extLst>
              <a:ext uri="{FF2B5EF4-FFF2-40B4-BE49-F238E27FC236}">
                <a16:creationId xmlns:a16="http://schemas.microsoft.com/office/drawing/2014/main" id="{1B901D2D-C60F-C65A-D7B3-09E63069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300663"/>
            <a:ext cx="146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Piket vd gemeente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voettekst 1">
            <a:extLst>
              <a:ext uri="{FF2B5EF4-FFF2-40B4-BE49-F238E27FC236}">
                <a16:creationId xmlns:a16="http://schemas.microsoft.com/office/drawing/2014/main" id="{4F42E8A4-635D-D92A-5453-3A94365F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62467" name="Afbeelding 2">
            <a:extLst>
              <a:ext uri="{FF2B5EF4-FFF2-40B4-BE49-F238E27FC236}">
                <a16:creationId xmlns:a16="http://schemas.microsoft.com/office/drawing/2014/main" id="{216E0183-C4F7-D257-756B-C18A5959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76250"/>
            <a:ext cx="75199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voettekst 4">
            <a:extLst>
              <a:ext uri="{FF2B5EF4-FFF2-40B4-BE49-F238E27FC236}">
                <a16:creationId xmlns:a16="http://schemas.microsoft.com/office/drawing/2014/main" id="{CBC62711-1EE6-658A-0F41-6676196B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7F51C21-30B6-239A-99EF-FC400ED54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Veel zandsoorten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13C9DBA-089E-40A5-98B4-115FB2235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8197" name="Picture 5" descr="voegzand%20geel">
            <a:extLst>
              <a:ext uri="{FF2B5EF4-FFF2-40B4-BE49-F238E27FC236}">
                <a16:creationId xmlns:a16="http://schemas.microsoft.com/office/drawing/2014/main" id="{B3198029-9D30-68BD-8831-089DD8CD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527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89E00BB0-46F4-60BD-8AD0-4C80B56C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35475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voegzand</a:t>
            </a:r>
          </a:p>
        </p:txBody>
      </p:sp>
      <p:pic>
        <p:nvPicPr>
          <p:cNvPr id="8199" name="Picture 8" descr="metselzand">
            <a:extLst>
              <a:ext uri="{FF2B5EF4-FFF2-40B4-BE49-F238E27FC236}">
                <a16:creationId xmlns:a16="http://schemas.microsoft.com/office/drawing/2014/main" id="{F64A9CBB-8A1C-38CB-951B-6B5BA891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9">
            <a:extLst>
              <a:ext uri="{FF2B5EF4-FFF2-40B4-BE49-F238E27FC236}">
                <a16:creationId xmlns:a16="http://schemas.microsoft.com/office/drawing/2014/main" id="{1E7BFB19-DF4B-B13D-B734-F120EA10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35475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metselzand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voettekst 2">
            <a:extLst>
              <a:ext uri="{FF2B5EF4-FFF2-40B4-BE49-F238E27FC236}">
                <a16:creationId xmlns:a16="http://schemas.microsoft.com/office/drawing/2014/main" id="{D7ECD34F-880A-2C33-C0FC-9600627A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63491" name="Picture 4">
            <a:extLst>
              <a:ext uri="{FF2B5EF4-FFF2-40B4-BE49-F238E27FC236}">
                <a16:creationId xmlns:a16="http://schemas.microsoft.com/office/drawing/2014/main" id="{E6645DF1-A536-AD40-20C3-A4E7754B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2009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>
            <a:extLst>
              <a:ext uri="{FF2B5EF4-FFF2-40B4-BE49-F238E27FC236}">
                <a16:creationId xmlns:a16="http://schemas.microsoft.com/office/drawing/2014/main" id="{9C0CCA11-C2D9-87C5-A9B0-1022DB34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2453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63493" name="Text Box 6">
            <a:extLst>
              <a:ext uri="{FF2B5EF4-FFF2-40B4-BE49-F238E27FC236}">
                <a16:creationId xmlns:a16="http://schemas.microsoft.com/office/drawing/2014/main" id="{8CF904FE-D3B9-2B3D-7177-84B4CFD7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897563"/>
            <a:ext cx="305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Prisma, wat zie je ……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voettekst 2">
            <a:extLst>
              <a:ext uri="{FF2B5EF4-FFF2-40B4-BE49-F238E27FC236}">
                <a16:creationId xmlns:a16="http://schemas.microsoft.com/office/drawing/2014/main" id="{C9F8B4AC-D569-41B1-CC3E-26BD1360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01728E2F-341D-ECD0-4801-13EE7F18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1278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5">
            <a:extLst>
              <a:ext uri="{FF2B5EF4-FFF2-40B4-BE49-F238E27FC236}">
                <a16:creationId xmlns:a16="http://schemas.microsoft.com/office/drawing/2014/main" id="{B1E1771F-3202-3BBF-59B9-20C76E73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9499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Prisma, hier is het goed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voettekst 2">
            <a:extLst>
              <a:ext uri="{FF2B5EF4-FFF2-40B4-BE49-F238E27FC236}">
                <a16:creationId xmlns:a16="http://schemas.microsoft.com/office/drawing/2014/main" id="{208086E0-994B-17D8-DAC0-FE28FED5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65539" name="Picture 4">
            <a:extLst>
              <a:ext uri="{FF2B5EF4-FFF2-40B4-BE49-F238E27FC236}">
                <a16:creationId xmlns:a16="http://schemas.microsoft.com/office/drawing/2014/main" id="{0A4A998B-D014-1A63-3CDE-2B324532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70572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5">
            <a:extLst>
              <a:ext uri="{FF2B5EF4-FFF2-40B4-BE49-F238E27FC236}">
                <a16:creationId xmlns:a16="http://schemas.microsoft.com/office/drawing/2014/main" id="{D79844A6-7366-3557-E41F-B399BC12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805488"/>
            <a:ext cx="4379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Prisma, wat is hier aan de hand …..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voettekst 4">
            <a:extLst>
              <a:ext uri="{FF2B5EF4-FFF2-40B4-BE49-F238E27FC236}">
                <a16:creationId xmlns:a16="http://schemas.microsoft.com/office/drawing/2014/main" id="{55AC4779-6162-23AB-D9A9-FBC641B6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E86DF80-6F81-66F0-1198-8C71A4B3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hlinkClick r:id="rId2"/>
              </a:rPr>
              <a:t>https://youtu.be/6XAaiK9Pqfw</a:t>
            </a:r>
            <a:br>
              <a:rPr lang="nl-NL" altLang="nl-NL"/>
            </a:br>
            <a:endParaRPr lang="nl-NL" altLang="nl-NL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C1A59E5-F764-F27E-CCC4-791315C02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) Video grondbewerking mini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voettekst 4">
            <a:extLst>
              <a:ext uri="{FF2B5EF4-FFF2-40B4-BE49-F238E27FC236}">
                <a16:creationId xmlns:a16="http://schemas.microsoft.com/office/drawing/2014/main" id="{B5934AC4-5856-A900-BBAE-FDC8BEA8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6D64B0-2406-258C-432A-67E9FE332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Doorlatendheid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627A0B2-5E52-F687-1636-E070726AA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/>
              <a:t>Hoe snel zakt water weer weg</a:t>
            </a:r>
          </a:p>
        </p:txBody>
      </p:sp>
      <p:pic>
        <p:nvPicPr>
          <p:cNvPr id="9221" name="Picture 5" descr="ondergelopenweiland">
            <a:extLst>
              <a:ext uri="{FF2B5EF4-FFF2-40B4-BE49-F238E27FC236}">
                <a16:creationId xmlns:a16="http://schemas.microsoft.com/office/drawing/2014/main" id="{E6470523-C097-AA4A-ACE7-3CFF538A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691356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voettekst 1">
            <a:extLst>
              <a:ext uri="{FF2B5EF4-FFF2-40B4-BE49-F238E27FC236}">
                <a16:creationId xmlns:a16="http://schemas.microsoft.com/office/drawing/2014/main" id="{4ACF0A99-BF3A-2211-F52C-02CC7F23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10243" name="Picture 2" descr="https://www.akkerwijzer.nl/site/assets/files/0/01/35/430/3d91d3e52.-detail.jpg">
            <a:extLst>
              <a:ext uri="{FF2B5EF4-FFF2-40B4-BE49-F238E27FC236}">
                <a16:creationId xmlns:a16="http://schemas.microsoft.com/office/drawing/2014/main" id="{AA9B4A29-7557-A253-4774-E7D4BC3D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voettekst 1">
            <a:extLst>
              <a:ext uri="{FF2B5EF4-FFF2-40B4-BE49-F238E27FC236}">
                <a16:creationId xmlns:a16="http://schemas.microsoft.com/office/drawing/2014/main" id="{2A7A608B-BAD1-5F14-3CF2-DE63B46C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400"/>
              <a:t>oever grondeigenschappen</a:t>
            </a:r>
          </a:p>
        </p:txBody>
      </p:sp>
      <p:pic>
        <p:nvPicPr>
          <p:cNvPr id="11267" name="Afbeelding 2">
            <a:extLst>
              <a:ext uri="{FF2B5EF4-FFF2-40B4-BE49-F238E27FC236}">
                <a16:creationId xmlns:a16="http://schemas.microsoft.com/office/drawing/2014/main" id="{46CE4C2F-4DA5-7A96-9617-F259E185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49275"/>
            <a:ext cx="8426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0" ma:contentTypeDescription="Een nieuw document maken." ma:contentTypeScope="" ma:versionID="de86fba6cc10a4d35eccdcf505e0134a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840fc0cb698233f9b4ddc2c02c196184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0970A-35DC-4A5E-B3B5-9407C82782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B9717-E463-4F00-993C-7559B825A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0C4765-775E-4873-A3FC-9E3290CC63AF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c2e09757-d42c-4fcd-ae27-c71d4b258210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670</Words>
  <Application>Microsoft Office PowerPoint</Application>
  <PresentationFormat>Diavoorstelling (4:3)</PresentationFormat>
  <Paragraphs>184</Paragraphs>
  <Slides>63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5" baseType="lpstr">
      <vt:lpstr>Arial</vt:lpstr>
      <vt:lpstr>Standaardontwerp</vt:lpstr>
      <vt:lpstr>Grondeigenschappen</vt:lpstr>
      <vt:lpstr>PowerPoint-presentatie</vt:lpstr>
      <vt:lpstr>Wat zit er in… blz 12</vt:lpstr>
      <vt:lpstr>Grondsoorten</vt:lpstr>
      <vt:lpstr>Grind 2 -5 mm in dit geval</vt:lpstr>
      <vt:lpstr>Veel zandsoorten</vt:lpstr>
      <vt:lpstr>Doorlatendheid</vt:lpstr>
      <vt:lpstr>PowerPoint-presentatie</vt:lpstr>
      <vt:lpstr>PowerPoint-presentatie</vt:lpstr>
      <vt:lpstr>10% vocht geeft stabiliteit in het zanddepot</vt:lpstr>
      <vt:lpstr>Verdichting</vt:lpstr>
      <vt:lpstr>Uitleveren</vt:lpstr>
      <vt:lpstr>PowerPoint-presentatie</vt:lpstr>
      <vt:lpstr>Klink</vt:lpstr>
      <vt:lpstr>Zetting</vt:lpstr>
      <vt:lpstr>Zetting van een weg en huis</vt:lpstr>
      <vt:lpstr>Het duurt lang voordat ZETTING “achter de rug is” </vt:lpstr>
      <vt:lpstr>Bronbemaling</vt:lpstr>
      <vt:lpstr>Grondwater</vt:lpstr>
      <vt:lpstr>PowerPoint-presentatie</vt:lpstr>
      <vt:lpstr>Grondonderzoek</vt:lpstr>
      <vt:lpstr>Grondwaterstand-peilbuis</vt:lpstr>
      <vt:lpstr>Zuiveren</vt:lpstr>
      <vt:lpstr>Voorbereiding van een werk</vt:lpstr>
      <vt:lpstr>Vervolg voorbereiding van een werk</vt:lpstr>
      <vt:lpstr>Staat bij de afspraken</vt:lpstr>
      <vt:lpstr>Machine keuze</vt:lpstr>
      <vt:lpstr>Machine keuze</vt:lpstr>
      <vt:lpstr>PowerPoint-presentatie</vt:lpstr>
      <vt:lpstr>Is dit een goede keus?</vt:lpstr>
      <vt:lpstr>PowerPoint-presentatie</vt:lpstr>
      <vt:lpstr>Gewicht vd machine</vt:lpstr>
      <vt:lpstr>Graafuitrusting</vt:lpstr>
      <vt:lpstr>draglineschotten</vt:lpstr>
      <vt:lpstr>Transportmiddel</vt:lpstr>
      <vt:lpstr>PowerPoint-presentatie</vt:lpstr>
      <vt:lpstr>Bouwterrein- Inrichten</vt:lpstr>
      <vt:lpstr>PowerPoint-presentatie</vt:lpstr>
      <vt:lpstr>transport</vt:lpstr>
      <vt:lpstr>Bovenwagen blokkeren</vt:lpstr>
      <vt:lpstr>Op aanhanger</vt:lpstr>
      <vt:lpstr>schamelwagen</vt:lpstr>
      <vt:lpstr>PowerPoint-presentatie</vt:lpstr>
      <vt:lpstr>Stro- of balenwagen</vt:lpstr>
      <vt:lpstr>Ook schamel-besturing</vt:lpstr>
      <vt:lpstr>Dieplader</vt:lpstr>
      <vt:lpstr>Aanhanger </vt:lpstr>
      <vt:lpstr>Semi dieplader (plat)</vt:lpstr>
      <vt:lpstr>BE-oplegger</vt:lpstr>
      <vt:lpstr>BE oplegger met kraan</vt:lpstr>
      <vt:lpstr>BE oplager – 5 ton laadvermogen</vt:lpstr>
      <vt:lpstr>Uitzetten met  piketten</vt:lpstr>
      <vt:lpstr>Piketten </vt:lpstr>
      <vt:lpstr>Verklikken van piketten</vt:lpstr>
      <vt:lpstr>Verklikken van piketten</vt:lpstr>
      <vt:lpstr>Bouwplanken – 1 m afst.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https://youtu.be/6XAaiK9Pqfw 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Grondeigenschappen</dc:title>
  <dc:creator>default</dc:creator>
  <cp:lastModifiedBy>Jurriën van 't Oever</cp:lastModifiedBy>
  <cp:revision>64</cp:revision>
  <dcterms:created xsi:type="dcterms:W3CDTF">2007-09-12T10:16:01Z</dcterms:created>
  <dcterms:modified xsi:type="dcterms:W3CDTF">2022-11-16T08:41:57Z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